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 ContentType="image/tif"/>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4"/>
  </p:notesMasterIdLst>
  <p:sldIdLst>
    <p:sldId id="256" r:id="rId2"/>
    <p:sldId id="292" r:id="rId3"/>
    <p:sldId id="429" r:id="rId4"/>
    <p:sldId id="427" r:id="rId5"/>
    <p:sldId id="319" r:id="rId6"/>
    <p:sldId id="321" r:id="rId7"/>
    <p:sldId id="334" r:id="rId8"/>
    <p:sldId id="324" r:id="rId9"/>
    <p:sldId id="336" r:id="rId10"/>
    <p:sldId id="335" r:id="rId11"/>
    <p:sldId id="325" r:id="rId12"/>
    <p:sldId id="426" r:id="rId13"/>
    <p:sldId id="326" r:id="rId14"/>
    <p:sldId id="337" r:id="rId15"/>
    <p:sldId id="329" r:id="rId16"/>
    <p:sldId id="330" r:id="rId17"/>
    <p:sldId id="331" r:id="rId18"/>
    <p:sldId id="333" r:id="rId19"/>
    <p:sldId id="260" r:id="rId20"/>
    <p:sldId id="261" r:id="rId21"/>
    <p:sldId id="298" r:id="rId22"/>
    <p:sldId id="428" r:id="rId23"/>
    <p:sldId id="262" r:id="rId24"/>
    <p:sldId id="263" r:id="rId25"/>
    <p:sldId id="295" r:id="rId26"/>
    <p:sldId id="296" r:id="rId27"/>
    <p:sldId id="297" r:id="rId28"/>
    <p:sldId id="425" r:id="rId29"/>
    <p:sldId id="294" r:id="rId30"/>
    <p:sldId id="299" r:id="rId31"/>
    <p:sldId id="300" r:id="rId32"/>
    <p:sldId id="301" r:id="rId33"/>
    <p:sldId id="302" r:id="rId34"/>
    <p:sldId id="339" r:id="rId35"/>
    <p:sldId id="303" r:id="rId36"/>
    <p:sldId id="304" r:id="rId37"/>
    <p:sldId id="305" r:id="rId38"/>
    <p:sldId id="306" r:id="rId39"/>
    <p:sldId id="307" r:id="rId40"/>
    <p:sldId id="308" r:id="rId41"/>
    <p:sldId id="309" r:id="rId42"/>
    <p:sldId id="310" r:id="rId43"/>
    <p:sldId id="311" r:id="rId44"/>
    <p:sldId id="312" r:id="rId45"/>
    <p:sldId id="313" r:id="rId46"/>
    <p:sldId id="314" r:id="rId47"/>
    <p:sldId id="315" r:id="rId48"/>
    <p:sldId id="423" r:id="rId49"/>
    <p:sldId id="341" r:id="rId50"/>
    <p:sldId id="342" r:id="rId51"/>
    <p:sldId id="343" r:id="rId52"/>
    <p:sldId id="344" r:id="rId53"/>
    <p:sldId id="424" r:id="rId54"/>
    <p:sldId id="422" r:id="rId55"/>
    <p:sldId id="264" r:id="rId56"/>
    <p:sldId id="316" r:id="rId57"/>
    <p:sldId id="391" r:id="rId58"/>
    <p:sldId id="392" r:id="rId59"/>
    <p:sldId id="393" r:id="rId60"/>
    <p:sldId id="394" r:id="rId61"/>
    <p:sldId id="395" r:id="rId62"/>
    <p:sldId id="373" r:id="rId63"/>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just" defTabSz="457200" rtl="0" fontAlgn="auto" latinLnBrk="0" hangingPunct="0">
      <a:lnSpc>
        <a:spcPct val="83000"/>
      </a:lnSpc>
      <a:spcBef>
        <a:spcPts val="0"/>
      </a:spcBef>
      <a:spcAft>
        <a:spcPts val="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 pos="12344400" algn="l"/>
      </a:tabLst>
      <a:defRPr kumimoji="0" sz="2400" b="0" i="0" u="none" strike="noStrike" cap="none" spc="0" normalizeH="0" baseline="0">
        <a:ln>
          <a:noFill/>
        </a:ln>
        <a:solidFill>
          <a:srgbClr val="000000"/>
        </a:solidFill>
        <a:effectLst/>
        <a:uFillTx/>
        <a:latin typeface="Gill Sans Light"/>
        <a:ea typeface="Gill Sans Light"/>
        <a:cs typeface="Gill Sans Light"/>
        <a:sym typeface="Gill Sans Light"/>
      </a:defRPr>
    </a:lvl1pPr>
    <a:lvl2pPr marL="0" marR="0" indent="457200" algn="just" defTabSz="457200" rtl="0" fontAlgn="auto" latinLnBrk="0" hangingPunct="0">
      <a:lnSpc>
        <a:spcPct val="83000"/>
      </a:lnSpc>
      <a:spcBef>
        <a:spcPts val="0"/>
      </a:spcBef>
      <a:spcAft>
        <a:spcPts val="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 pos="12344400" algn="l"/>
      </a:tabLst>
      <a:defRPr kumimoji="0" sz="2400" b="0" i="0" u="none" strike="noStrike" cap="none" spc="0" normalizeH="0" baseline="0">
        <a:ln>
          <a:noFill/>
        </a:ln>
        <a:solidFill>
          <a:srgbClr val="000000"/>
        </a:solidFill>
        <a:effectLst/>
        <a:uFillTx/>
        <a:latin typeface="Gill Sans Light"/>
        <a:ea typeface="Gill Sans Light"/>
        <a:cs typeface="Gill Sans Light"/>
        <a:sym typeface="Gill Sans Light"/>
      </a:defRPr>
    </a:lvl2pPr>
    <a:lvl3pPr marL="0" marR="0" indent="914400" algn="just" defTabSz="457200" rtl="0" fontAlgn="auto" latinLnBrk="0" hangingPunct="0">
      <a:lnSpc>
        <a:spcPct val="83000"/>
      </a:lnSpc>
      <a:spcBef>
        <a:spcPts val="0"/>
      </a:spcBef>
      <a:spcAft>
        <a:spcPts val="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 pos="12344400" algn="l"/>
      </a:tabLst>
      <a:defRPr kumimoji="0" sz="2400" b="0" i="0" u="none" strike="noStrike" cap="none" spc="0" normalizeH="0" baseline="0">
        <a:ln>
          <a:noFill/>
        </a:ln>
        <a:solidFill>
          <a:srgbClr val="000000"/>
        </a:solidFill>
        <a:effectLst/>
        <a:uFillTx/>
        <a:latin typeface="Gill Sans Light"/>
        <a:ea typeface="Gill Sans Light"/>
        <a:cs typeface="Gill Sans Light"/>
        <a:sym typeface="Gill Sans Light"/>
      </a:defRPr>
    </a:lvl3pPr>
    <a:lvl4pPr marL="0" marR="0" indent="1371600" algn="just" defTabSz="457200" rtl="0" fontAlgn="auto" latinLnBrk="0" hangingPunct="0">
      <a:lnSpc>
        <a:spcPct val="83000"/>
      </a:lnSpc>
      <a:spcBef>
        <a:spcPts val="0"/>
      </a:spcBef>
      <a:spcAft>
        <a:spcPts val="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 pos="12344400" algn="l"/>
      </a:tabLst>
      <a:defRPr kumimoji="0" sz="2400" b="0" i="0" u="none" strike="noStrike" cap="none" spc="0" normalizeH="0" baseline="0">
        <a:ln>
          <a:noFill/>
        </a:ln>
        <a:solidFill>
          <a:srgbClr val="000000"/>
        </a:solidFill>
        <a:effectLst/>
        <a:uFillTx/>
        <a:latin typeface="Gill Sans Light"/>
        <a:ea typeface="Gill Sans Light"/>
        <a:cs typeface="Gill Sans Light"/>
        <a:sym typeface="Gill Sans Light"/>
      </a:defRPr>
    </a:lvl4pPr>
    <a:lvl5pPr marL="0" marR="0" indent="1828800" algn="just" defTabSz="457200" rtl="0" fontAlgn="auto" latinLnBrk="0" hangingPunct="0">
      <a:lnSpc>
        <a:spcPct val="83000"/>
      </a:lnSpc>
      <a:spcBef>
        <a:spcPts val="0"/>
      </a:spcBef>
      <a:spcAft>
        <a:spcPts val="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 pos="12344400" algn="l"/>
      </a:tabLst>
      <a:defRPr kumimoji="0" sz="2400" b="0" i="0" u="none" strike="noStrike" cap="none" spc="0" normalizeH="0" baseline="0">
        <a:ln>
          <a:noFill/>
        </a:ln>
        <a:solidFill>
          <a:srgbClr val="000000"/>
        </a:solidFill>
        <a:effectLst/>
        <a:uFillTx/>
        <a:latin typeface="Gill Sans Light"/>
        <a:ea typeface="Gill Sans Light"/>
        <a:cs typeface="Gill Sans Light"/>
        <a:sym typeface="Gill Sans Light"/>
      </a:defRPr>
    </a:lvl5pPr>
    <a:lvl6pPr marL="0" marR="0" indent="0" algn="just" defTabSz="457200" rtl="0" fontAlgn="auto" latinLnBrk="0" hangingPunct="0">
      <a:lnSpc>
        <a:spcPct val="83000"/>
      </a:lnSpc>
      <a:spcBef>
        <a:spcPts val="0"/>
      </a:spcBef>
      <a:spcAft>
        <a:spcPts val="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 pos="12344400" algn="l"/>
      </a:tabLst>
      <a:defRPr kumimoji="0" sz="2400" b="0" i="0" u="none" strike="noStrike" cap="none" spc="0" normalizeH="0" baseline="0">
        <a:ln>
          <a:noFill/>
        </a:ln>
        <a:solidFill>
          <a:srgbClr val="000000"/>
        </a:solidFill>
        <a:effectLst/>
        <a:uFillTx/>
        <a:latin typeface="Gill Sans Light"/>
        <a:ea typeface="Gill Sans Light"/>
        <a:cs typeface="Gill Sans Light"/>
        <a:sym typeface="Gill Sans Light"/>
      </a:defRPr>
    </a:lvl6pPr>
    <a:lvl7pPr marL="0" marR="0" indent="0" algn="just" defTabSz="457200" rtl="0" fontAlgn="auto" latinLnBrk="0" hangingPunct="0">
      <a:lnSpc>
        <a:spcPct val="83000"/>
      </a:lnSpc>
      <a:spcBef>
        <a:spcPts val="0"/>
      </a:spcBef>
      <a:spcAft>
        <a:spcPts val="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 pos="12344400" algn="l"/>
      </a:tabLst>
      <a:defRPr kumimoji="0" sz="2400" b="0" i="0" u="none" strike="noStrike" cap="none" spc="0" normalizeH="0" baseline="0">
        <a:ln>
          <a:noFill/>
        </a:ln>
        <a:solidFill>
          <a:srgbClr val="000000"/>
        </a:solidFill>
        <a:effectLst/>
        <a:uFillTx/>
        <a:latin typeface="Gill Sans Light"/>
        <a:ea typeface="Gill Sans Light"/>
        <a:cs typeface="Gill Sans Light"/>
        <a:sym typeface="Gill Sans Light"/>
      </a:defRPr>
    </a:lvl7pPr>
    <a:lvl8pPr marL="0" marR="0" indent="0" algn="just" defTabSz="457200" rtl="0" fontAlgn="auto" latinLnBrk="0" hangingPunct="0">
      <a:lnSpc>
        <a:spcPct val="83000"/>
      </a:lnSpc>
      <a:spcBef>
        <a:spcPts val="0"/>
      </a:spcBef>
      <a:spcAft>
        <a:spcPts val="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 pos="12344400" algn="l"/>
      </a:tabLst>
      <a:defRPr kumimoji="0" sz="2400" b="0" i="0" u="none" strike="noStrike" cap="none" spc="0" normalizeH="0" baseline="0">
        <a:ln>
          <a:noFill/>
        </a:ln>
        <a:solidFill>
          <a:srgbClr val="000000"/>
        </a:solidFill>
        <a:effectLst/>
        <a:uFillTx/>
        <a:latin typeface="Gill Sans Light"/>
        <a:ea typeface="Gill Sans Light"/>
        <a:cs typeface="Gill Sans Light"/>
        <a:sym typeface="Gill Sans Light"/>
      </a:defRPr>
    </a:lvl8pPr>
    <a:lvl9pPr marL="0" marR="0" indent="0" algn="just" defTabSz="457200" rtl="0" fontAlgn="auto" latinLnBrk="0" hangingPunct="0">
      <a:lnSpc>
        <a:spcPct val="83000"/>
      </a:lnSpc>
      <a:spcBef>
        <a:spcPts val="0"/>
      </a:spcBef>
      <a:spcAft>
        <a:spcPts val="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 pos="12344400" algn="l"/>
      </a:tabLst>
      <a:defRPr kumimoji="0" sz="2400" b="0" i="0" u="none" strike="noStrike" cap="none" spc="0" normalizeH="0" baseline="0">
        <a:ln>
          <a:noFill/>
        </a:ln>
        <a:solidFill>
          <a:srgbClr val="000000"/>
        </a:solidFill>
        <a:effectLst/>
        <a:uFillTx/>
        <a:latin typeface="Gill Sans Light"/>
        <a:ea typeface="Gill Sans Light"/>
        <a:cs typeface="Gill Sans Light"/>
        <a:sym typeface="Gill Sans Light"/>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ECDD"/>
          </a:solidFill>
        </a:fill>
      </a:tcStyle>
    </a:wholeTbl>
    <a:band2H>
      <a:tcTxStyle/>
      <a:tcStyle>
        <a:tcBdr/>
        <a:fill>
          <a:solidFill>
            <a:srgbClr val="E6F6EF"/>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EE7D0"/>
          </a:solidFill>
        </a:fill>
      </a:tcStyle>
    </a:wholeTbl>
    <a:band2H>
      <a:tcTxStyle/>
      <a:tcStyle>
        <a:tcBdr/>
        <a:fill>
          <a:solidFill>
            <a:srgbClr val="EFF3E9"/>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CDCCE"/>
          </a:solidFill>
        </a:fill>
      </a:tcStyle>
    </a:wholeTbl>
    <a:band2H>
      <a:tcTxStyle/>
      <a:tcStyle>
        <a:tcBdr/>
        <a:fill>
          <a:solidFill>
            <a:srgbClr val="FDEEE8"/>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6273"/>
    <p:restoredTop sz="94676"/>
  </p:normalViewPr>
  <p:slideViewPr>
    <p:cSldViewPr snapToGrid="0" snapToObjects="1">
      <p:cViewPr>
        <p:scale>
          <a:sx n="70" d="100"/>
          <a:sy n="70" d="100"/>
        </p:scale>
        <p:origin x="2176" y="1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9" name="Shape 129"/>
          <p:cNvSpPr>
            <a:spLocks noGrp="1" noRot="1" noChangeAspect="1"/>
          </p:cNvSpPr>
          <p:nvPr>
            <p:ph type="sldImg"/>
          </p:nvPr>
        </p:nvSpPr>
        <p:spPr>
          <a:xfrm>
            <a:off x="1143000" y="685800"/>
            <a:ext cx="4572000" cy="3429000"/>
          </a:xfrm>
          <a:prstGeom prst="rect">
            <a:avLst/>
          </a:prstGeom>
        </p:spPr>
        <p:txBody>
          <a:bodyPr/>
          <a:lstStyle/>
          <a:p>
            <a:endParaRPr/>
          </a:p>
        </p:txBody>
      </p:sp>
      <p:sp>
        <p:nvSpPr>
          <p:cNvPr id="130" name="Shape 130"/>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spcBef>
        <a:spcPts val="400"/>
      </a:spcBef>
      <a:defRPr sz="1200">
        <a:latin typeface="+mn-lt"/>
        <a:ea typeface="+mn-ea"/>
        <a:cs typeface="+mn-cs"/>
        <a:sym typeface="Times New Roman"/>
      </a:defRPr>
    </a:lvl1pPr>
    <a:lvl2pPr indent="228600" defTabSz="457200" latinLnBrk="0">
      <a:spcBef>
        <a:spcPts val="400"/>
      </a:spcBef>
      <a:defRPr sz="1200">
        <a:latin typeface="+mn-lt"/>
        <a:ea typeface="+mn-ea"/>
        <a:cs typeface="+mn-cs"/>
        <a:sym typeface="Times New Roman"/>
      </a:defRPr>
    </a:lvl2pPr>
    <a:lvl3pPr indent="457200" defTabSz="457200" latinLnBrk="0">
      <a:spcBef>
        <a:spcPts val="400"/>
      </a:spcBef>
      <a:defRPr sz="1200">
        <a:latin typeface="+mn-lt"/>
        <a:ea typeface="+mn-ea"/>
        <a:cs typeface="+mn-cs"/>
        <a:sym typeface="Times New Roman"/>
      </a:defRPr>
    </a:lvl3pPr>
    <a:lvl4pPr indent="685800" defTabSz="457200" latinLnBrk="0">
      <a:spcBef>
        <a:spcPts val="400"/>
      </a:spcBef>
      <a:defRPr sz="1200">
        <a:latin typeface="+mn-lt"/>
        <a:ea typeface="+mn-ea"/>
        <a:cs typeface="+mn-cs"/>
        <a:sym typeface="Times New Roman"/>
      </a:defRPr>
    </a:lvl4pPr>
    <a:lvl5pPr indent="914400" defTabSz="457200" latinLnBrk="0">
      <a:spcBef>
        <a:spcPts val="400"/>
      </a:spcBef>
      <a:defRPr sz="1200">
        <a:latin typeface="+mn-lt"/>
        <a:ea typeface="+mn-ea"/>
        <a:cs typeface="+mn-cs"/>
        <a:sym typeface="Times New Roman"/>
      </a:defRPr>
    </a:lvl5pPr>
    <a:lvl6pPr indent="1143000" defTabSz="457200" latinLnBrk="0">
      <a:spcBef>
        <a:spcPts val="400"/>
      </a:spcBef>
      <a:defRPr sz="1200">
        <a:latin typeface="+mn-lt"/>
        <a:ea typeface="+mn-ea"/>
        <a:cs typeface="+mn-cs"/>
        <a:sym typeface="Times New Roman"/>
      </a:defRPr>
    </a:lvl6pPr>
    <a:lvl7pPr indent="1371600" defTabSz="457200" latinLnBrk="0">
      <a:spcBef>
        <a:spcPts val="400"/>
      </a:spcBef>
      <a:defRPr sz="1200">
        <a:latin typeface="+mn-lt"/>
        <a:ea typeface="+mn-ea"/>
        <a:cs typeface="+mn-cs"/>
        <a:sym typeface="Times New Roman"/>
      </a:defRPr>
    </a:lvl7pPr>
    <a:lvl8pPr indent="1600200" defTabSz="457200" latinLnBrk="0">
      <a:spcBef>
        <a:spcPts val="400"/>
      </a:spcBef>
      <a:defRPr sz="1200">
        <a:latin typeface="+mn-lt"/>
        <a:ea typeface="+mn-ea"/>
        <a:cs typeface="+mn-cs"/>
        <a:sym typeface="Times New Roman"/>
      </a:defRPr>
    </a:lvl8pPr>
    <a:lvl9pPr indent="1828800" defTabSz="457200" latinLnBrk="0">
      <a:spcBef>
        <a:spcPts val="400"/>
      </a:spcBef>
      <a:defRPr sz="1200">
        <a:latin typeface="+mn-lt"/>
        <a:ea typeface="+mn-ea"/>
        <a:cs typeface="+mn-cs"/>
        <a:sym typeface="Times New Roman"/>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Slide Number Placeholder 6"/>
          <p:cNvSpPr>
            <a:spLocks noGrp="1" noChangeArrowheads="1"/>
          </p:cNvSpPr>
          <p:nvPr>
            <p:ph type="sldNum"/>
          </p:nvPr>
        </p:nvSpPr>
        <p:spPr>
          <a:xfrm>
            <a:off x="3881438" y="8686800"/>
            <a:ext cx="2973387" cy="455613"/>
          </a:xfrm>
          <a:prstGeom prst="rect">
            <a:avLst/>
          </a:prstGeom>
          <a:ln/>
        </p:spPr>
        <p:txBody>
          <a:bodyPr/>
          <a:lstStyle/>
          <a:p>
            <a:fld id="{85A22193-1336-0E41-8909-92762A7A5AD9}" type="slidenum">
              <a:rPr lang="en-US" altLang="x-none"/>
              <a:pPr/>
              <a:t>2</a:t>
            </a:fld>
            <a:endParaRPr lang="en-US" altLang="x-none"/>
          </a:p>
        </p:txBody>
      </p:sp>
      <p:sp>
        <p:nvSpPr>
          <p:cNvPr id="62465" name="Text Box 1"/>
          <p:cNvSpPr txBox="1">
            <a:spLocks noGrp="1" noRot="1" noChangeAspect="1" noChangeArrowheads="1"/>
          </p:cNvSpPr>
          <p:nvPr>
            <p:ph type="sldImg"/>
          </p:nvPr>
        </p:nvSpPr>
        <p:spPr bwMode="auto">
          <a:xfrm>
            <a:off x="2873375" y="522288"/>
            <a:ext cx="3473450" cy="2605087"/>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62466" name="Text Box 2"/>
          <p:cNvSpPr txBox="1">
            <a:spLocks noGrp="1" noChangeArrowheads="1"/>
          </p:cNvSpPr>
          <p:nvPr>
            <p:ph type="body" idx="1"/>
          </p:nvPr>
        </p:nvSpPr>
        <p:spPr bwMode="auto">
          <a:xfrm>
            <a:off x="922338" y="3300413"/>
            <a:ext cx="7375525" cy="31273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x-none" altLang="x-none"/>
          </a:p>
        </p:txBody>
      </p:sp>
    </p:spTree>
    <p:extLst>
      <p:ext uri="{BB962C8B-B14F-4D97-AF65-F5344CB8AC3E}">
        <p14:creationId xmlns:p14="http://schemas.microsoft.com/office/powerpoint/2010/main" val="9600175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6257" name="Text Box 1"/>
          <p:cNvSpPr txBox="1">
            <a:spLocks noGrp="1" noRot="1" noChangeAspect="1" noChangeArrowheads="1"/>
          </p:cNvSpPr>
          <p:nvPr>
            <p:ph type="sldImg"/>
          </p:nvPr>
        </p:nvSpPr>
        <p:spPr bwMode="auto">
          <a:xfrm>
            <a:off x="2873375" y="522288"/>
            <a:ext cx="3473450" cy="2605087"/>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96258" name="Text Box 2"/>
          <p:cNvSpPr txBox="1">
            <a:spLocks noGrp="1" noChangeArrowheads="1"/>
          </p:cNvSpPr>
          <p:nvPr>
            <p:ph type="body" idx="1"/>
          </p:nvPr>
        </p:nvSpPr>
        <p:spPr bwMode="auto">
          <a:xfrm>
            <a:off x="922338" y="3300413"/>
            <a:ext cx="7375525" cy="312578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560" cap="flat">
                <a:solidFill>
                  <a:srgbClr val="385D8A"/>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2520" tIns="71988" rIns="92520" bIns="46080"/>
          <a:lstStyle/>
          <a:p>
            <a:pPr eaLnBrk="1" hangingPunct="1">
              <a:lnSpc>
                <a:spcPct val="83000"/>
              </a:lnSpc>
              <a:spcBef>
                <a:spcPct val="0"/>
              </a:spcBef>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Lst>
            </a:pPr>
            <a:r>
              <a:rPr lang="en-US" altLang="x-none">
                <a:latin typeface="Calibri" charset="0"/>
                <a:ea typeface="DejaVu Sans" charset="0"/>
                <a:cs typeface="DejaVu Sans" charset="0"/>
              </a:rPr>
              <a:t>Now more the deep inelastic view, the mess inside the nucleon, note the Z exchange.</a:t>
            </a:r>
          </a:p>
          <a:p>
            <a:pPr eaLnBrk="1" hangingPunct="1">
              <a:lnSpc>
                <a:spcPct val="83000"/>
              </a:lnSpc>
              <a:spcBef>
                <a:spcPct val="0"/>
              </a:spcBef>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Lst>
            </a:pPr>
            <a:endParaRPr lang="en-US" altLang="x-none">
              <a:latin typeface="Calibri" charset="0"/>
              <a:ea typeface="DejaVu Sans" charset="0"/>
              <a:cs typeface="DejaVu Sans" charset="0"/>
            </a:endParaRPr>
          </a:p>
          <a:p>
            <a:pPr eaLnBrk="1" hangingPunct="1">
              <a:lnSpc>
                <a:spcPct val="83000"/>
              </a:lnSpc>
              <a:spcBef>
                <a:spcPct val="0"/>
              </a:spcBef>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Lst>
            </a:pPr>
            <a:r>
              <a:rPr lang="en-US" altLang="x-none">
                <a:latin typeface="Calibri" charset="0"/>
                <a:ea typeface="DejaVu Sans" charset="0"/>
                <a:cs typeface="DejaVu Sans" charset="0"/>
              </a:rPr>
              <a:t>Note the Nobel Prizes pretty much attributable to this picture.</a:t>
            </a:r>
          </a:p>
        </p:txBody>
      </p:sp>
      <p:sp>
        <p:nvSpPr>
          <p:cNvPr id="96259" name="Text Box 3"/>
          <p:cNvSpPr txBox="1">
            <a:spLocks noChangeArrowheads="1"/>
          </p:cNvSpPr>
          <p:nvPr/>
        </p:nvSpPr>
        <p:spPr bwMode="auto">
          <a:xfrm>
            <a:off x="0" y="0"/>
            <a:ext cx="3995738" cy="3476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2520" tIns="71988" rIns="92520" bIns="46080"/>
          <a:lstStyle>
            <a:lvl1pPr>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1pPr>
            <a:lvl2pPr>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2pPr>
            <a:lvl3pPr>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3pPr>
            <a:lvl4pPr>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4pPr>
            <a:lvl5pPr>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9pPr>
          </a:lstStyle>
          <a:p>
            <a:pPr hangingPunct="1">
              <a:lnSpc>
                <a:spcPct val="83000"/>
              </a:lnSpc>
            </a:pPr>
            <a:r>
              <a:rPr lang="en-US" altLang="x-none" sz="1200">
                <a:latin typeface="Calibri" charset="0"/>
              </a:rPr>
              <a:t>Test</a:t>
            </a:r>
          </a:p>
        </p:txBody>
      </p:sp>
      <p:sp>
        <p:nvSpPr>
          <p:cNvPr id="96260" name="Text Box 4"/>
          <p:cNvSpPr txBox="1">
            <a:spLocks noChangeArrowheads="1"/>
          </p:cNvSpPr>
          <p:nvPr/>
        </p:nvSpPr>
        <p:spPr bwMode="auto">
          <a:xfrm>
            <a:off x="5222875" y="6597650"/>
            <a:ext cx="3995738" cy="3476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2520" tIns="71988" rIns="92520" bIns="46080" anchor="b"/>
          <a:lstStyle>
            <a:lvl1pPr>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1pPr>
            <a:lvl2pPr>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2pPr>
            <a:lvl3pPr>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3pPr>
            <a:lvl4pPr>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4pPr>
            <a:lvl5pPr>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9pPr>
          </a:lstStyle>
          <a:p>
            <a:pPr algn="r" hangingPunct="1">
              <a:lnSpc>
                <a:spcPct val="83000"/>
              </a:lnSpc>
            </a:pPr>
            <a:fld id="{495397F7-9FBC-E04F-A29B-863BA46C21F2}" type="slidenum">
              <a:rPr lang="en-US" altLang="x-none" sz="1200">
                <a:latin typeface="Calibri" charset="0"/>
              </a:rPr>
              <a:pPr algn="r" hangingPunct="1">
                <a:lnSpc>
                  <a:spcPct val="83000"/>
                </a:lnSpc>
              </a:pPr>
              <a:t>13</a:t>
            </a:fld>
            <a:endParaRPr lang="en-US" altLang="x-none" sz="1200">
              <a:latin typeface="Calibri" charset="0"/>
            </a:endParaRPr>
          </a:p>
        </p:txBody>
      </p:sp>
    </p:spTree>
    <p:extLst>
      <p:ext uri="{BB962C8B-B14F-4D97-AF65-F5344CB8AC3E}">
        <p14:creationId xmlns:p14="http://schemas.microsoft.com/office/powerpoint/2010/main" val="16405632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9329" name="Text Box 1"/>
          <p:cNvSpPr txBox="1">
            <a:spLocks noGrp="1" noRot="1" noChangeAspect="1" noChangeArrowheads="1"/>
          </p:cNvSpPr>
          <p:nvPr>
            <p:ph type="sldImg"/>
          </p:nvPr>
        </p:nvSpPr>
        <p:spPr bwMode="auto">
          <a:xfrm>
            <a:off x="2873375" y="522288"/>
            <a:ext cx="3473450" cy="2605087"/>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99330" name="Text Box 2"/>
          <p:cNvSpPr txBox="1">
            <a:spLocks noGrp="1" noChangeArrowheads="1"/>
          </p:cNvSpPr>
          <p:nvPr>
            <p:ph type="body" idx="1"/>
          </p:nvPr>
        </p:nvSpPr>
        <p:spPr bwMode="auto">
          <a:xfrm>
            <a:off x="922338" y="3300413"/>
            <a:ext cx="7375525" cy="312578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560" cap="flat">
                <a:solidFill>
                  <a:srgbClr val="385D8A"/>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2520" tIns="71988" rIns="92520" bIns="46080"/>
          <a:lstStyle/>
          <a:p>
            <a:pPr eaLnBrk="1" hangingPunct="1">
              <a:lnSpc>
                <a:spcPct val="83000"/>
              </a:lnSpc>
              <a:spcBef>
                <a:spcPct val="0"/>
              </a:spcBef>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Lst>
            </a:pPr>
            <a:r>
              <a:rPr lang="en-US" altLang="x-none">
                <a:latin typeface="Calibri" charset="0"/>
                <a:ea typeface="DejaVu Sans" charset="0"/>
                <a:cs typeface="DejaVu Sans" charset="0"/>
              </a:rPr>
              <a:t>Now more the deep inelastic view, the mess inside the nucleon, note the Z exchange.</a:t>
            </a:r>
          </a:p>
          <a:p>
            <a:pPr eaLnBrk="1" hangingPunct="1">
              <a:lnSpc>
                <a:spcPct val="83000"/>
              </a:lnSpc>
              <a:spcBef>
                <a:spcPct val="0"/>
              </a:spcBef>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Lst>
            </a:pPr>
            <a:endParaRPr lang="en-US" altLang="x-none">
              <a:latin typeface="Calibri" charset="0"/>
              <a:ea typeface="DejaVu Sans" charset="0"/>
              <a:cs typeface="DejaVu Sans" charset="0"/>
            </a:endParaRPr>
          </a:p>
          <a:p>
            <a:pPr eaLnBrk="1" hangingPunct="1">
              <a:lnSpc>
                <a:spcPct val="83000"/>
              </a:lnSpc>
              <a:spcBef>
                <a:spcPct val="0"/>
              </a:spcBef>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Lst>
            </a:pPr>
            <a:r>
              <a:rPr lang="en-US" altLang="x-none">
                <a:latin typeface="Calibri" charset="0"/>
                <a:ea typeface="DejaVu Sans" charset="0"/>
                <a:cs typeface="DejaVu Sans" charset="0"/>
              </a:rPr>
              <a:t>Note the Nobel Prizes pretty much attributable to this picture.</a:t>
            </a:r>
          </a:p>
        </p:txBody>
      </p:sp>
      <p:sp>
        <p:nvSpPr>
          <p:cNvPr id="99331" name="Text Box 3"/>
          <p:cNvSpPr txBox="1">
            <a:spLocks noChangeArrowheads="1"/>
          </p:cNvSpPr>
          <p:nvPr/>
        </p:nvSpPr>
        <p:spPr bwMode="auto">
          <a:xfrm>
            <a:off x="0" y="0"/>
            <a:ext cx="3995738" cy="3476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2520" tIns="71988" rIns="92520" bIns="46080"/>
          <a:lstStyle>
            <a:lvl1pPr>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1pPr>
            <a:lvl2pPr>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2pPr>
            <a:lvl3pPr>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3pPr>
            <a:lvl4pPr>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4pPr>
            <a:lvl5pPr>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9pPr>
          </a:lstStyle>
          <a:p>
            <a:pPr hangingPunct="1">
              <a:lnSpc>
                <a:spcPct val="83000"/>
              </a:lnSpc>
            </a:pPr>
            <a:r>
              <a:rPr lang="en-US" altLang="x-none" sz="1200">
                <a:latin typeface="Calibri" charset="0"/>
              </a:rPr>
              <a:t>Test</a:t>
            </a:r>
          </a:p>
        </p:txBody>
      </p:sp>
      <p:sp>
        <p:nvSpPr>
          <p:cNvPr id="99332" name="Text Box 4"/>
          <p:cNvSpPr txBox="1">
            <a:spLocks noChangeArrowheads="1"/>
          </p:cNvSpPr>
          <p:nvPr/>
        </p:nvSpPr>
        <p:spPr bwMode="auto">
          <a:xfrm>
            <a:off x="5222875" y="6597650"/>
            <a:ext cx="3995738" cy="3476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2520" tIns="71988" rIns="92520" bIns="46080" anchor="b"/>
          <a:lstStyle>
            <a:lvl1pPr>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1pPr>
            <a:lvl2pPr>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2pPr>
            <a:lvl3pPr>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3pPr>
            <a:lvl4pPr>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4pPr>
            <a:lvl5pPr>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9pPr>
          </a:lstStyle>
          <a:p>
            <a:pPr algn="r" hangingPunct="1">
              <a:lnSpc>
                <a:spcPct val="83000"/>
              </a:lnSpc>
            </a:pPr>
            <a:fld id="{0FE00FEB-BEC3-E448-80D2-003BDDCA9065}" type="slidenum">
              <a:rPr lang="en-US" altLang="x-none" sz="1200">
                <a:latin typeface="Calibri" charset="0"/>
              </a:rPr>
              <a:pPr algn="r" hangingPunct="1">
                <a:lnSpc>
                  <a:spcPct val="83000"/>
                </a:lnSpc>
              </a:pPr>
              <a:t>14</a:t>
            </a:fld>
            <a:endParaRPr lang="en-US" altLang="x-none" sz="1200">
              <a:latin typeface="Calibri" charset="0"/>
            </a:endParaRPr>
          </a:p>
        </p:txBody>
      </p:sp>
    </p:spTree>
    <p:extLst>
      <p:ext uri="{BB962C8B-B14F-4D97-AF65-F5344CB8AC3E}">
        <p14:creationId xmlns:p14="http://schemas.microsoft.com/office/powerpoint/2010/main" val="4807366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9329" name="Text Box 1"/>
          <p:cNvSpPr txBox="1">
            <a:spLocks noGrp="1" noRot="1" noChangeAspect="1" noChangeArrowheads="1"/>
          </p:cNvSpPr>
          <p:nvPr>
            <p:ph type="sldImg"/>
          </p:nvPr>
        </p:nvSpPr>
        <p:spPr bwMode="auto">
          <a:xfrm>
            <a:off x="2873375" y="522288"/>
            <a:ext cx="3473450" cy="2605087"/>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99330" name="Text Box 2"/>
          <p:cNvSpPr txBox="1">
            <a:spLocks noGrp="1" noChangeArrowheads="1"/>
          </p:cNvSpPr>
          <p:nvPr>
            <p:ph type="body" idx="1"/>
          </p:nvPr>
        </p:nvSpPr>
        <p:spPr bwMode="auto">
          <a:xfrm>
            <a:off x="922338" y="3300413"/>
            <a:ext cx="7375525" cy="312578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560" cap="flat">
                <a:solidFill>
                  <a:srgbClr val="385D8A"/>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2520" tIns="71988" rIns="92520" bIns="46080"/>
          <a:lstStyle/>
          <a:p>
            <a:pPr eaLnBrk="1" hangingPunct="1">
              <a:lnSpc>
                <a:spcPct val="83000"/>
              </a:lnSpc>
              <a:spcBef>
                <a:spcPct val="0"/>
              </a:spcBef>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Lst>
            </a:pPr>
            <a:r>
              <a:rPr lang="en-US" altLang="x-none">
                <a:latin typeface="Calibri" charset="0"/>
                <a:ea typeface="DejaVu Sans" charset="0"/>
                <a:cs typeface="DejaVu Sans" charset="0"/>
              </a:rPr>
              <a:t>Now more the deep inelastic view, the mess inside the nucleon, note the Z exchange.</a:t>
            </a:r>
          </a:p>
          <a:p>
            <a:pPr eaLnBrk="1" hangingPunct="1">
              <a:lnSpc>
                <a:spcPct val="83000"/>
              </a:lnSpc>
              <a:spcBef>
                <a:spcPct val="0"/>
              </a:spcBef>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Lst>
            </a:pPr>
            <a:endParaRPr lang="en-US" altLang="x-none">
              <a:latin typeface="Calibri" charset="0"/>
              <a:ea typeface="DejaVu Sans" charset="0"/>
              <a:cs typeface="DejaVu Sans" charset="0"/>
            </a:endParaRPr>
          </a:p>
          <a:p>
            <a:pPr eaLnBrk="1" hangingPunct="1">
              <a:lnSpc>
                <a:spcPct val="83000"/>
              </a:lnSpc>
              <a:spcBef>
                <a:spcPct val="0"/>
              </a:spcBef>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Lst>
            </a:pPr>
            <a:r>
              <a:rPr lang="en-US" altLang="x-none">
                <a:latin typeface="Calibri" charset="0"/>
                <a:ea typeface="DejaVu Sans" charset="0"/>
                <a:cs typeface="DejaVu Sans" charset="0"/>
              </a:rPr>
              <a:t>Note the Nobel Prizes pretty much attributable to this picture.</a:t>
            </a:r>
          </a:p>
        </p:txBody>
      </p:sp>
      <p:sp>
        <p:nvSpPr>
          <p:cNvPr id="99331" name="Text Box 3"/>
          <p:cNvSpPr txBox="1">
            <a:spLocks noChangeArrowheads="1"/>
          </p:cNvSpPr>
          <p:nvPr/>
        </p:nvSpPr>
        <p:spPr bwMode="auto">
          <a:xfrm>
            <a:off x="0" y="0"/>
            <a:ext cx="3995738" cy="3476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2520" tIns="71988" rIns="92520" bIns="46080"/>
          <a:lstStyle>
            <a:lvl1pPr>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1pPr>
            <a:lvl2pPr>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2pPr>
            <a:lvl3pPr>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3pPr>
            <a:lvl4pPr>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4pPr>
            <a:lvl5pPr>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9pPr>
          </a:lstStyle>
          <a:p>
            <a:pPr hangingPunct="1">
              <a:lnSpc>
                <a:spcPct val="83000"/>
              </a:lnSpc>
            </a:pPr>
            <a:r>
              <a:rPr lang="en-US" altLang="x-none" sz="1200">
                <a:latin typeface="Calibri" charset="0"/>
              </a:rPr>
              <a:t>Test</a:t>
            </a:r>
          </a:p>
        </p:txBody>
      </p:sp>
      <p:sp>
        <p:nvSpPr>
          <p:cNvPr id="99332" name="Text Box 4"/>
          <p:cNvSpPr txBox="1">
            <a:spLocks noChangeArrowheads="1"/>
          </p:cNvSpPr>
          <p:nvPr/>
        </p:nvSpPr>
        <p:spPr bwMode="auto">
          <a:xfrm>
            <a:off x="5222875" y="6597650"/>
            <a:ext cx="3995738" cy="3476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2520" tIns="71988" rIns="92520" bIns="46080" anchor="b"/>
          <a:lstStyle>
            <a:lvl1pPr>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1pPr>
            <a:lvl2pPr>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2pPr>
            <a:lvl3pPr>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3pPr>
            <a:lvl4pPr>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4pPr>
            <a:lvl5pPr>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9pPr>
          </a:lstStyle>
          <a:p>
            <a:pPr algn="r" hangingPunct="1">
              <a:lnSpc>
                <a:spcPct val="83000"/>
              </a:lnSpc>
            </a:pPr>
            <a:fld id="{0FE00FEB-BEC3-E448-80D2-003BDDCA9065}" type="slidenum">
              <a:rPr lang="en-US" altLang="x-none" sz="1200">
                <a:latin typeface="Calibri" charset="0"/>
              </a:rPr>
              <a:pPr algn="r" hangingPunct="1">
                <a:lnSpc>
                  <a:spcPct val="83000"/>
                </a:lnSpc>
              </a:pPr>
              <a:t>15</a:t>
            </a:fld>
            <a:endParaRPr lang="en-US" altLang="x-none" sz="1200">
              <a:latin typeface="Calibri" charset="0"/>
            </a:endParaRPr>
          </a:p>
        </p:txBody>
      </p:sp>
    </p:spTree>
    <p:extLst>
      <p:ext uri="{BB962C8B-B14F-4D97-AF65-F5344CB8AC3E}">
        <p14:creationId xmlns:p14="http://schemas.microsoft.com/office/powerpoint/2010/main" val="2738089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0353" name="Text Box 1"/>
          <p:cNvSpPr txBox="1">
            <a:spLocks noGrp="1" noRot="1" noChangeAspect="1" noChangeArrowheads="1"/>
          </p:cNvSpPr>
          <p:nvPr>
            <p:ph type="sldImg"/>
          </p:nvPr>
        </p:nvSpPr>
        <p:spPr bwMode="auto">
          <a:xfrm>
            <a:off x="2873375" y="522288"/>
            <a:ext cx="3473450" cy="2605087"/>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100354" name="Text Box 2"/>
          <p:cNvSpPr txBox="1">
            <a:spLocks noGrp="1" noChangeArrowheads="1"/>
          </p:cNvSpPr>
          <p:nvPr>
            <p:ph type="body" idx="1"/>
          </p:nvPr>
        </p:nvSpPr>
        <p:spPr bwMode="auto">
          <a:xfrm>
            <a:off x="922338" y="3300413"/>
            <a:ext cx="7375525" cy="312578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560" cap="flat">
                <a:solidFill>
                  <a:srgbClr val="385D8A"/>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2520" tIns="71988" rIns="92520" bIns="46080"/>
          <a:lstStyle/>
          <a:p>
            <a:pPr eaLnBrk="1" hangingPunct="1">
              <a:lnSpc>
                <a:spcPct val="83000"/>
              </a:lnSpc>
              <a:spcBef>
                <a:spcPct val="0"/>
              </a:spcBef>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Lst>
            </a:pPr>
            <a:r>
              <a:rPr lang="en-US" altLang="x-none">
                <a:latin typeface="Calibri" charset="0"/>
                <a:ea typeface="DejaVu Sans" charset="0"/>
                <a:cs typeface="DejaVu Sans" charset="0"/>
              </a:rPr>
              <a:t>Now more the deep inelastic view, the mess inside the nucleon, note the Z exchange.</a:t>
            </a:r>
          </a:p>
          <a:p>
            <a:pPr eaLnBrk="1" hangingPunct="1">
              <a:lnSpc>
                <a:spcPct val="83000"/>
              </a:lnSpc>
              <a:spcBef>
                <a:spcPct val="0"/>
              </a:spcBef>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Lst>
            </a:pPr>
            <a:endParaRPr lang="en-US" altLang="x-none">
              <a:latin typeface="Calibri" charset="0"/>
              <a:ea typeface="DejaVu Sans" charset="0"/>
              <a:cs typeface="DejaVu Sans" charset="0"/>
            </a:endParaRPr>
          </a:p>
          <a:p>
            <a:pPr eaLnBrk="1" hangingPunct="1">
              <a:lnSpc>
                <a:spcPct val="83000"/>
              </a:lnSpc>
              <a:spcBef>
                <a:spcPct val="0"/>
              </a:spcBef>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Lst>
            </a:pPr>
            <a:r>
              <a:rPr lang="en-US" altLang="x-none">
                <a:latin typeface="Calibri" charset="0"/>
                <a:ea typeface="DejaVu Sans" charset="0"/>
                <a:cs typeface="DejaVu Sans" charset="0"/>
              </a:rPr>
              <a:t>Note the Nobel Prizes pretty much attributable to this picture.</a:t>
            </a:r>
          </a:p>
        </p:txBody>
      </p:sp>
      <p:sp>
        <p:nvSpPr>
          <p:cNvPr id="100355" name="Text Box 3"/>
          <p:cNvSpPr txBox="1">
            <a:spLocks noChangeArrowheads="1"/>
          </p:cNvSpPr>
          <p:nvPr/>
        </p:nvSpPr>
        <p:spPr bwMode="auto">
          <a:xfrm>
            <a:off x="0" y="0"/>
            <a:ext cx="3995738" cy="3476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2520" tIns="71988" rIns="92520" bIns="46080"/>
          <a:lstStyle>
            <a:lvl1pPr>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1pPr>
            <a:lvl2pPr>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2pPr>
            <a:lvl3pPr>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3pPr>
            <a:lvl4pPr>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4pPr>
            <a:lvl5pPr>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9pPr>
          </a:lstStyle>
          <a:p>
            <a:pPr hangingPunct="1">
              <a:lnSpc>
                <a:spcPct val="83000"/>
              </a:lnSpc>
            </a:pPr>
            <a:r>
              <a:rPr lang="en-US" altLang="x-none" sz="1200">
                <a:latin typeface="Calibri" charset="0"/>
              </a:rPr>
              <a:t>Test</a:t>
            </a:r>
          </a:p>
        </p:txBody>
      </p:sp>
      <p:sp>
        <p:nvSpPr>
          <p:cNvPr id="100356" name="Text Box 4"/>
          <p:cNvSpPr txBox="1">
            <a:spLocks noChangeArrowheads="1"/>
          </p:cNvSpPr>
          <p:nvPr/>
        </p:nvSpPr>
        <p:spPr bwMode="auto">
          <a:xfrm>
            <a:off x="5222875" y="6597650"/>
            <a:ext cx="3995738" cy="3476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2520" tIns="71988" rIns="92520" bIns="46080" anchor="b"/>
          <a:lstStyle>
            <a:lvl1pPr>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1pPr>
            <a:lvl2pPr>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2pPr>
            <a:lvl3pPr>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3pPr>
            <a:lvl4pPr>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4pPr>
            <a:lvl5pPr>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9pPr>
          </a:lstStyle>
          <a:p>
            <a:pPr algn="r" hangingPunct="1">
              <a:lnSpc>
                <a:spcPct val="83000"/>
              </a:lnSpc>
            </a:pPr>
            <a:fld id="{429FB317-8E21-564B-8CF7-FE4EEEEB6D76}" type="slidenum">
              <a:rPr lang="en-US" altLang="x-none" sz="1200">
                <a:latin typeface="Calibri" charset="0"/>
              </a:rPr>
              <a:pPr algn="r" hangingPunct="1">
                <a:lnSpc>
                  <a:spcPct val="83000"/>
                </a:lnSpc>
              </a:pPr>
              <a:t>16</a:t>
            </a:fld>
            <a:endParaRPr lang="en-US" altLang="x-none" sz="1200">
              <a:latin typeface="Calibri" charset="0"/>
            </a:endParaRPr>
          </a:p>
        </p:txBody>
      </p:sp>
    </p:spTree>
    <p:extLst>
      <p:ext uri="{BB962C8B-B14F-4D97-AF65-F5344CB8AC3E}">
        <p14:creationId xmlns:p14="http://schemas.microsoft.com/office/powerpoint/2010/main" val="5596887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1377" name="Text Box 1"/>
          <p:cNvSpPr txBox="1">
            <a:spLocks noGrp="1" noRot="1" noChangeAspect="1" noChangeArrowheads="1"/>
          </p:cNvSpPr>
          <p:nvPr>
            <p:ph type="sldImg"/>
          </p:nvPr>
        </p:nvSpPr>
        <p:spPr bwMode="auto">
          <a:xfrm>
            <a:off x="2873375" y="522288"/>
            <a:ext cx="3473450" cy="2605087"/>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101378" name="Text Box 2"/>
          <p:cNvSpPr txBox="1">
            <a:spLocks noGrp="1" noChangeArrowheads="1"/>
          </p:cNvSpPr>
          <p:nvPr>
            <p:ph type="body" idx="1"/>
          </p:nvPr>
        </p:nvSpPr>
        <p:spPr bwMode="auto">
          <a:xfrm>
            <a:off x="922338" y="3300413"/>
            <a:ext cx="7375525" cy="312578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560" cap="flat">
                <a:solidFill>
                  <a:srgbClr val="385D8A"/>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2520" tIns="71988" rIns="92520" bIns="46080"/>
          <a:lstStyle/>
          <a:p>
            <a:pPr eaLnBrk="1" hangingPunct="1">
              <a:lnSpc>
                <a:spcPct val="83000"/>
              </a:lnSpc>
              <a:spcBef>
                <a:spcPct val="0"/>
              </a:spcBef>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Lst>
            </a:pPr>
            <a:r>
              <a:rPr lang="en-US" altLang="x-none">
                <a:latin typeface="Calibri" charset="0"/>
                <a:ea typeface="DejaVu Sans" charset="0"/>
                <a:cs typeface="DejaVu Sans" charset="0"/>
              </a:rPr>
              <a:t>Now more the deep inelastic view, the mess inside the nucleon, note the Z exchange.</a:t>
            </a:r>
          </a:p>
          <a:p>
            <a:pPr eaLnBrk="1" hangingPunct="1">
              <a:lnSpc>
                <a:spcPct val="83000"/>
              </a:lnSpc>
              <a:spcBef>
                <a:spcPct val="0"/>
              </a:spcBef>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Lst>
            </a:pPr>
            <a:endParaRPr lang="en-US" altLang="x-none">
              <a:latin typeface="Calibri" charset="0"/>
              <a:ea typeface="DejaVu Sans" charset="0"/>
              <a:cs typeface="DejaVu Sans" charset="0"/>
            </a:endParaRPr>
          </a:p>
          <a:p>
            <a:pPr eaLnBrk="1" hangingPunct="1">
              <a:lnSpc>
                <a:spcPct val="83000"/>
              </a:lnSpc>
              <a:spcBef>
                <a:spcPct val="0"/>
              </a:spcBef>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Lst>
            </a:pPr>
            <a:r>
              <a:rPr lang="en-US" altLang="x-none">
                <a:latin typeface="Calibri" charset="0"/>
                <a:ea typeface="DejaVu Sans" charset="0"/>
                <a:cs typeface="DejaVu Sans" charset="0"/>
              </a:rPr>
              <a:t>Note the Nobel Prizes pretty much attributable to this picture.</a:t>
            </a:r>
          </a:p>
        </p:txBody>
      </p:sp>
      <p:sp>
        <p:nvSpPr>
          <p:cNvPr id="101379" name="Text Box 3"/>
          <p:cNvSpPr txBox="1">
            <a:spLocks noChangeArrowheads="1"/>
          </p:cNvSpPr>
          <p:nvPr/>
        </p:nvSpPr>
        <p:spPr bwMode="auto">
          <a:xfrm>
            <a:off x="0" y="0"/>
            <a:ext cx="3995738" cy="3476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2520" tIns="71988" rIns="92520" bIns="46080"/>
          <a:lstStyle>
            <a:lvl1pPr>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1pPr>
            <a:lvl2pPr>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2pPr>
            <a:lvl3pPr>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3pPr>
            <a:lvl4pPr>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4pPr>
            <a:lvl5pPr>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9pPr>
          </a:lstStyle>
          <a:p>
            <a:pPr hangingPunct="1">
              <a:lnSpc>
                <a:spcPct val="83000"/>
              </a:lnSpc>
            </a:pPr>
            <a:r>
              <a:rPr lang="en-US" altLang="x-none" sz="1200">
                <a:latin typeface="Calibri" charset="0"/>
              </a:rPr>
              <a:t>Test</a:t>
            </a:r>
          </a:p>
        </p:txBody>
      </p:sp>
      <p:sp>
        <p:nvSpPr>
          <p:cNvPr id="101380" name="Text Box 4"/>
          <p:cNvSpPr txBox="1">
            <a:spLocks noChangeArrowheads="1"/>
          </p:cNvSpPr>
          <p:nvPr/>
        </p:nvSpPr>
        <p:spPr bwMode="auto">
          <a:xfrm>
            <a:off x="5222875" y="6597650"/>
            <a:ext cx="3995738" cy="3476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2520" tIns="71988" rIns="92520" bIns="46080" anchor="b"/>
          <a:lstStyle>
            <a:lvl1pPr>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1pPr>
            <a:lvl2pPr>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2pPr>
            <a:lvl3pPr>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3pPr>
            <a:lvl4pPr>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4pPr>
            <a:lvl5pPr>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9pPr>
          </a:lstStyle>
          <a:p>
            <a:pPr algn="r" hangingPunct="1">
              <a:lnSpc>
                <a:spcPct val="83000"/>
              </a:lnSpc>
            </a:pPr>
            <a:fld id="{0CD117F3-ACE7-5641-BF60-0CF408D94740}" type="slidenum">
              <a:rPr lang="en-US" altLang="x-none" sz="1200">
                <a:latin typeface="Calibri" charset="0"/>
              </a:rPr>
              <a:pPr algn="r" hangingPunct="1">
                <a:lnSpc>
                  <a:spcPct val="83000"/>
                </a:lnSpc>
              </a:pPr>
              <a:t>17</a:t>
            </a:fld>
            <a:endParaRPr lang="en-US" altLang="x-none" sz="1200">
              <a:latin typeface="Calibri" charset="0"/>
            </a:endParaRPr>
          </a:p>
        </p:txBody>
      </p:sp>
    </p:spTree>
    <p:extLst>
      <p:ext uri="{BB962C8B-B14F-4D97-AF65-F5344CB8AC3E}">
        <p14:creationId xmlns:p14="http://schemas.microsoft.com/office/powerpoint/2010/main" val="1977311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3425" name="Text Box 1"/>
          <p:cNvSpPr txBox="1">
            <a:spLocks noGrp="1" noRot="1" noChangeAspect="1" noChangeArrowheads="1"/>
          </p:cNvSpPr>
          <p:nvPr>
            <p:ph type="sldImg"/>
          </p:nvPr>
        </p:nvSpPr>
        <p:spPr bwMode="auto">
          <a:xfrm>
            <a:off x="2873375" y="522288"/>
            <a:ext cx="3473450" cy="2605087"/>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103426" name="Text Box 2"/>
          <p:cNvSpPr txBox="1">
            <a:spLocks noGrp="1" noChangeArrowheads="1"/>
          </p:cNvSpPr>
          <p:nvPr>
            <p:ph type="body" idx="1"/>
          </p:nvPr>
        </p:nvSpPr>
        <p:spPr bwMode="auto">
          <a:xfrm>
            <a:off x="922338" y="3300413"/>
            <a:ext cx="7375525" cy="312578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560" cap="flat">
                <a:solidFill>
                  <a:srgbClr val="385D8A"/>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2520" tIns="71988" rIns="92520" bIns="46080"/>
          <a:lstStyle/>
          <a:p>
            <a:pPr eaLnBrk="1" hangingPunct="1">
              <a:lnSpc>
                <a:spcPct val="83000"/>
              </a:lnSpc>
              <a:spcBef>
                <a:spcPct val="0"/>
              </a:spcBef>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Lst>
            </a:pPr>
            <a:r>
              <a:rPr lang="en-US" altLang="x-none">
                <a:latin typeface="Calibri" charset="0"/>
                <a:ea typeface="DejaVu Sans" charset="0"/>
                <a:cs typeface="DejaVu Sans" charset="0"/>
              </a:rPr>
              <a:t>Now more the deep inelastic view, the mess inside the nucleon, note the Z exchange.</a:t>
            </a:r>
          </a:p>
          <a:p>
            <a:pPr eaLnBrk="1" hangingPunct="1">
              <a:lnSpc>
                <a:spcPct val="83000"/>
              </a:lnSpc>
              <a:spcBef>
                <a:spcPct val="0"/>
              </a:spcBef>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Lst>
            </a:pPr>
            <a:endParaRPr lang="en-US" altLang="x-none">
              <a:latin typeface="Calibri" charset="0"/>
              <a:ea typeface="DejaVu Sans" charset="0"/>
              <a:cs typeface="DejaVu Sans" charset="0"/>
            </a:endParaRPr>
          </a:p>
          <a:p>
            <a:pPr eaLnBrk="1" hangingPunct="1">
              <a:lnSpc>
                <a:spcPct val="83000"/>
              </a:lnSpc>
              <a:spcBef>
                <a:spcPct val="0"/>
              </a:spcBef>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Lst>
            </a:pPr>
            <a:r>
              <a:rPr lang="en-US" altLang="x-none">
                <a:latin typeface="Calibri" charset="0"/>
                <a:ea typeface="DejaVu Sans" charset="0"/>
                <a:cs typeface="DejaVu Sans" charset="0"/>
              </a:rPr>
              <a:t>Note the Nobel Prizes pretty much attributable to this picture.</a:t>
            </a:r>
          </a:p>
        </p:txBody>
      </p:sp>
      <p:sp>
        <p:nvSpPr>
          <p:cNvPr id="103427" name="Text Box 3"/>
          <p:cNvSpPr txBox="1">
            <a:spLocks noChangeArrowheads="1"/>
          </p:cNvSpPr>
          <p:nvPr/>
        </p:nvSpPr>
        <p:spPr bwMode="auto">
          <a:xfrm>
            <a:off x="0" y="0"/>
            <a:ext cx="3995738" cy="3476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2520" tIns="71988" rIns="92520" bIns="46080"/>
          <a:lstStyle>
            <a:lvl1pPr>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1pPr>
            <a:lvl2pPr>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2pPr>
            <a:lvl3pPr>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3pPr>
            <a:lvl4pPr>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4pPr>
            <a:lvl5pPr>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9pPr>
          </a:lstStyle>
          <a:p>
            <a:pPr hangingPunct="1">
              <a:lnSpc>
                <a:spcPct val="83000"/>
              </a:lnSpc>
            </a:pPr>
            <a:r>
              <a:rPr lang="en-US" altLang="x-none" sz="1200">
                <a:latin typeface="Calibri" charset="0"/>
              </a:rPr>
              <a:t>Test</a:t>
            </a:r>
          </a:p>
        </p:txBody>
      </p:sp>
      <p:sp>
        <p:nvSpPr>
          <p:cNvPr id="103428" name="Text Box 4"/>
          <p:cNvSpPr txBox="1">
            <a:spLocks noChangeArrowheads="1"/>
          </p:cNvSpPr>
          <p:nvPr/>
        </p:nvSpPr>
        <p:spPr bwMode="auto">
          <a:xfrm>
            <a:off x="5222875" y="6597650"/>
            <a:ext cx="3995738" cy="3476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2520" tIns="71988" rIns="92520" bIns="46080" anchor="b"/>
          <a:lstStyle>
            <a:lvl1pPr>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1pPr>
            <a:lvl2pPr>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2pPr>
            <a:lvl3pPr>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3pPr>
            <a:lvl4pPr>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4pPr>
            <a:lvl5pPr>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9pPr>
          </a:lstStyle>
          <a:p>
            <a:pPr algn="r" hangingPunct="1">
              <a:lnSpc>
                <a:spcPct val="83000"/>
              </a:lnSpc>
            </a:pPr>
            <a:fld id="{23FF551F-B1F1-F842-9C24-D95D51E75FE3}" type="slidenum">
              <a:rPr lang="en-US" altLang="x-none" sz="1200">
                <a:latin typeface="Calibri" charset="0"/>
              </a:rPr>
              <a:pPr algn="r" hangingPunct="1">
                <a:lnSpc>
                  <a:spcPct val="83000"/>
                </a:lnSpc>
              </a:pPr>
              <a:t>18</a:t>
            </a:fld>
            <a:endParaRPr lang="en-US" altLang="x-none" sz="1200">
              <a:latin typeface="Calibri" charset="0"/>
            </a:endParaRPr>
          </a:p>
        </p:txBody>
      </p:sp>
    </p:spTree>
    <p:extLst>
      <p:ext uri="{BB962C8B-B14F-4D97-AF65-F5344CB8AC3E}">
        <p14:creationId xmlns:p14="http://schemas.microsoft.com/office/powerpoint/2010/main" val="1675612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Slide Number Placeholder 6"/>
          <p:cNvSpPr>
            <a:spLocks noGrp="1" noChangeArrowheads="1"/>
          </p:cNvSpPr>
          <p:nvPr>
            <p:ph type="sldNum"/>
          </p:nvPr>
        </p:nvSpPr>
        <p:spPr>
          <a:xfrm>
            <a:off x="3881438" y="8686800"/>
            <a:ext cx="2973387" cy="455613"/>
          </a:xfrm>
          <a:prstGeom prst="rect">
            <a:avLst/>
          </a:prstGeom>
          <a:ln/>
        </p:spPr>
        <p:txBody>
          <a:bodyPr/>
          <a:lstStyle/>
          <a:p>
            <a:fld id="{00F866A5-A01C-6A45-81B9-C2B40A0EE8E3}" type="slidenum">
              <a:rPr lang="en-US" altLang="x-none"/>
              <a:pPr/>
              <a:t>21</a:t>
            </a:fld>
            <a:endParaRPr lang="en-US" altLang="x-none"/>
          </a:p>
        </p:txBody>
      </p:sp>
      <p:sp>
        <p:nvSpPr>
          <p:cNvPr id="68609" name="Text Box 1"/>
          <p:cNvSpPr txBox="1">
            <a:spLocks noGrp="1" noRot="1" noChangeAspect="1" noChangeArrowheads="1"/>
          </p:cNvSpPr>
          <p:nvPr>
            <p:ph type="sldImg"/>
          </p:nvPr>
        </p:nvSpPr>
        <p:spPr bwMode="auto">
          <a:xfrm>
            <a:off x="2873375" y="522288"/>
            <a:ext cx="3473450" cy="2605087"/>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68610" name="Text Box 2"/>
          <p:cNvSpPr txBox="1">
            <a:spLocks noGrp="1" noChangeArrowheads="1"/>
          </p:cNvSpPr>
          <p:nvPr>
            <p:ph type="body" idx="1"/>
          </p:nvPr>
        </p:nvSpPr>
        <p:spPr bwMode="auto">
          <a:xfrm>
            <a:off x="922338" y="3300413"/>
            <a:ext cx="7375525" cy="312578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x-none" altLang="x-none"/>
          </a:p>
        </p:txBody>
      </p:sp>
    </p:spTree>
    <p:extLst>
      <p:ext uri="{BB962C8B-B14F-4D97-AF65-F5344CB8AC3E}">
        <p14:creationId xmlns:p14="http://schemas.microsoft.com/office/powerpoint/2010/main" val="3930309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Slide Number Placeholder 6"/>
          <p:cNvSpPr>
            <a:spLocks noGrp="1" noChangeArrowheads="1"/>
          </p:cNvSpPr>
          <p:nvPr>
            <p:ph type="sldNum"/>
          </p:nvPr>
        </p:nvSpPr>
        <p:spPr>
          <a:xfrm>
            <a:off x="3881438" y="8686800"/>
            <a:ext cx="2973387" cy="455613"/>
          </a:xfrm>
          <a:prstGeom prst="rect">
            <a:avLst/>
          </a:prstGeom>
          <a:ln/>
        </p:spPr>
        <p:txBody>
          <a:bodyPr/>
          <a:lstStyle/>
          <a:p>
            <a:fld id="{B34DC809-C38A-3948-BC69-3962770D2ABD}" type="slidenum">
              <a:rPr lang="en-US" altLang="x-none"/>
              <a:pPr/>
              <a:t>25</a:t>
            </a:fld>
            <a:endParaRPr lang="en-US" altLang="x-none"/>
          </a:p>
        </p:txBody>
      </p:sp>
      <p:sp>
        <p:nvSpPr>
          <p:cNvPr id="65537" name="Text Box 1"/>
          <p:cNvSpPr txBox="1">
            <a:spLocks noGrp="1" noRot="1" noChangeAspect="1" noChangeArrowheads="1"/>
          </p:cNvSpPr>
          <p:nvPr>
            <p:ph type="sldImg"/>
          </p:nvPr>
        </p:nvSpPr>
        <p:spPr bwMode="auto">
          <a:xfrm>
            <a:off x="2873375" y="522288"/>
            <a:ext cx="3473450" cy="2605087"/>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65538" name="Text Box 2"/>
          <p:cNvSpPr txBox="1">
            <a:spLocks noGrp="1" noChangeArrowheads="1"/>
          </p:cNvSpPr>
          <p:nvPr>
            <p:ph type="body" idx="1"/>
          </p:nvPr>
        </p:nvSpPr>
        <p:spPr bwMode="auto">
          <a:xfrm>
            <a:off x="922338" y="3300413"/>
            <a:ext cx="7375525" cy="31273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x-none" altLang="x-none"/>
          </a:p>
        </p:txBody>
      </p:sp>
    </p:spTree>
    <p:extLst>
      <p:ext uri="{BB962C8B-B14F-4D97-AF65-F5344CB8AC3E}">
        <p14:creationId xmlns:p14="http://schemas.microsoft.com/office/powerpoint/2010/main" val="24469264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Slide Number Placeholder 6"/>
          <p:cNvSpPr>
            <a:spLocks noGrp="1" noChangeArrowheads="1"/>
          </p:cNvSpPr>
          <p:nvPr>
            <p:ph type="sldNum"/>
          </p:nvPr>
        </p:nvSpPr>
        <p:spPr>
          <a:xfrm>
            <a:off x="3881438" y="8686800"/>
            <a:ext cx="2973387" cy="455613"/>
          </a:xfrm>
          <a:prstGeom prst="rect">
            <a:avLst/>
          </a:prstGeom>
          <a:ln/>
        </p:spPr>
        <p:txBody>
          <a:bodyPr/>
          <a:lstStyle/>
          <a:p>
            <a:fld id="{EC5C12D2-EA62-774D-8A13-453FEAFD0ECC}" type="slidenum">
              <a:rPr lang="en-US" altLang="x-none"/>
              <a:pPr/>
              <a:t>26</a:t>
            </a:fld>
            <a:endParaRPr lang="en-US" altLang="x-none"/>
          </a:p>
        </p:txBody>
      </p:sp>
      <p:sp>
        <p:nvSpPr>
          <p:cNvPr id="66561" name="Text Box 1"/>
          <p:cNvSpPr txBox="1">
            <a:spLocks noGrp="1" noRot="1" noChangeAspect="1" noChangeArrowheads="1"/>
          </p:cNvSpPr>
          <p:nvPr>
            <p:ph type="sldImg"/>
          </p:nvPr>
        </p:nvSpPr>
        <p:spPr bwMode="auto">
          <a:xfrm>
            <a:off x="2873375" y="522288"/>
            <a:ext cx="3473450" cy="2605087"/>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66562" name="Text Box 2"/>
          <p:cNvSpPr txBox="1">
            <a:spLocks noGrp="1" noChangeArrowheads="1"/>
          </p:cNvSpPr>
          <p:nvPr>
            <p:ph type="body" idx="1"/>
          </p:nvPr>
        </p:nvSpPr>
        <p:spPr bwMode="auto">
          <a:xfrm>
            <a:off x="922338" y="3300413"/>
            <a:ext cx="7375525" cy="31273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x-none" altLang="x-none"/>
          </a:p>
        </p:txBody>
      </p:sp>
    </p:spTree>
    <p:extLst>
      <p:ext uri="{BB962C8B-B14F-4D97-AF65-F5344CB8AC3E}">
        <p14:creationId xmlns:p14="http://schemas.microsoft.com/office/powerpoint/2010/main" val="2496523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Slide Number Placeholder 6"/>
          <p:cNvSpPr>
            <a:spLocks noGrp="1" noChangeArrowheads="1"/>
          </p:cNvSpPr>
          <p:nvPr>
            <p:ph type="sldNum"/>
          </p:nvPr>
        </p:nvSpPr>
        <p:spPr>
          <a:xfrm>
            <a:off x="3881438" y="8686800"/>
            <a:ext cx="2973387" cy="455613"/>
          </a:xfrm>
          <a:prstGeom prst="rect">
            <a:avLst/>
          </a:prstGeom>
          <a:ln/>
        </p:spPr>
        <p:txBody>
          <a:bodyPr/>
          <a:lstStyle/>
          <a:p>
            <a:fld id="{1171BA2A-542B-D14D-9EF0-86D30286FA25}" type="slidenum">
              <a:rPr lang="en-US" altLang="x-none"/>
              <a:pPr/>
              <a:t>27</a:t>
            </a:fld>
            <a:endParaRPr lang="en-US" altLang="x-none"/>
          </a:p>
        </p:txBody>
      </p:sp>
      <p:sp>
        <p:nvSpPr>
          <p:cNvPr id="67585" name="Text Box 1"/>
          <p:cNvSpPr txBox="1">
            <a:spLocks noGrp="1" noRot="1" noChangeAspect="1" noChangeArrowheads="1"/>
          </p:cNvSpPr>
          <p:nvPr>
            <p:ph type="sldImg"/>
          </p:nvPr>
        </p:nvSpPr>
        <p:spPr bwMode="auto">
          <a:xfrm>
            <a:off x="2873375" y="522288"/>
            <a:ext cx="3473450" cy="2605087"/>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67586" name="Text Box 2"/>
          <p:cNvSpPr txBox="1">
            <a:spLocks noGrp="1" noChangeArrowheads="1"/>
          </p:cNvSpPr>
          <p:nvPr>
            <p:ph type="body" idx="1"/>
          </p:nvPr>
        </p:nvSpPr>
        <p:spPr bwMode="auto">
          <a:xfrm>
            <a:off x="922338" y="3300413"/>
            <a:ext cx="7375525" cy="31273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x-none" altLang="x-none"/>
          </a:p>
        </p:txBody>
      </p:sp>
    </p:spTree>
    <p:extLst>
      <p:ext uri="{BB962C8B-B14F-4D97-AF65-F5344CB8AC3E}">
        <p14:creationId xmlns:p14="http://schemas.microsoft.com/office/powerpoint/2010/main" val="42530390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Slide Number Placeholder 6"/>
          <p:cNvSpPr>
            <a:spLocks noGrp="1" noChangeArrowheads="1"/>
          </p:cNvSpPr>
          <p:nvPr>
            <p:ph type="sldNum"/>
          </p:nvPr>
        </p:nvSpPr>
        <p:spPr>
          <a:xfrm>
            <a:off x="3881438" y="8686800"/>
            <a:ext cx="2973387" cy="455613"/>
          </a:xfrm>
          <a:prstGeom prst="rect">
            <a:avLst/>
          </a:prstGeom>
          <a:ln/>
        </p:spPr>
        <p:txBody>
          <a:bodyPr/>
          <a:lstStyle/>
          <a:p>
            <a:fld id="{85A22193-1336-0E41-8909-92762A7A5AD9}" type="slidenum">
              <a:rPr lang="en-US" altLang="x-none"/>
              <a:pPr/>
              <a:t>3</a:t>
            </a:fld>
            <a:endParaRPr lang="en-US" altLang="x-none"/>
          </a:p>
        </p:txBody>
      </p:sp>
      <p:sp>
        <p:nvSpPr>
          <p:cNvPr id="62465" name="Text Box 1"/>
          <p:cNvSpPr txBox="1">
            <a:spLocks noGrp="1" noRot="1" noChangeAspect="1" noChangeArrowheads="1"/>
          </p:cNvSpPr>
          <p:nvPr>
            <p:ph type="sldImg"/>
          </p:nvPr>
        </p:nvSpPr>
        <p:spPr bwMode="auto">
          <a:xfrm>
            <a:off x="2873375" y="522288"/>
            <a:ext cx="3473450" cy="2605087"/>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62466" name="Text Box 2"/>
          <p:cNvSpPr txBox="1">
            <a:spLocks noGrp="1" noChangeArrowheads="1"/>
          </p:cNvSpPr>
          <p:nvPr>
            <p:ph type="body" idx="1"/>
          </p:nvPr>
        </p:nvSpPr>
        <p:spPr bwMode="auto">
          <a:xfrm>
            <a:off x="922338" y="3300413"/>
            <a:ext cx="7375525" cy="31273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x-none" altLang="x-none"/>
          </a:p>
        </p:txBody>
      </p:sp>
    </p:spTree>
    <p:extLst>
      <p:ext uri="{BB962C8B-B14F-4D97-AF65-F5344CB8AC3E}">
        <p14:creationId xmlns:p14="http://schemas.microsoft.com/office/powerpoint/2010/main" val="27448090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Slide Number Placeholder 6"/>
          <p:cNvSpPr>
            <a:spLocks noGrp="1" noChangeArrowheads="1"/>
          </p:cNvSpPr>
          <p:nvPr>
            <p:ph type="sldNum"/>
          </p:nvPr>
        </p:nvSpPr>
        <p:spPr>
          <a:xfrm>
            <a:off x="3881438" y="8686800"/>
            <a:ext cx="2973387" cy="455613"/>
          </a:xfrm>
          <a:prstGeom prst="rect">
            <a:avLst/>
          </a:prstGeom>
          <a:ln/>
        </p:spPr>
        <p:txBody>
          <a:bodyPr/>
          <a:lstStyle/>
          <a:p>
            <a:fld id="{951792F0-005F-4A45-991F-DC9D732516DB}" type="slidenum">
              <a:rPr lang="en-US" altLang="x-none"/>
              <a:pPr/>
              <a:t>30</a:t>
            </a:fld>
            <a:endParaRPr lang="en-US" altLang="x-none"/>
          </a:p>
        </p:txBody>
      </p:sp>
      <p:sp>
        <p:nvSpPr>
          <p:cNvPr id="93185" name="Text Box 1"/>
          <p:cNvSpPr txBox="1">
            <a:spLocks noGrp="1" noRot="1" noChangeAspect="1" noChangeArrowheads="1"/>
          </p:cNvSpPr>
          <p:nvPr>
            <p:ph type="sldImg"/>
          </p:nvPr>
        </p:nvSpPr>
        <p:spPr bwMode="auto">
          <a:xfrm>
            <a:off x="2873375" y="522288"/>
            <a:ext cx="3473450" cy="2605087"/>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93186" name="Text Box 2"/>
          <p:cNvSpPr txBox="1">
            <a:spLocks noGrp="1" noChangeArrowheads="1"/>
          </p:cNvSpPr>
          <p:nvPr>
            <p:ph type="body" idx="1"/>
          </p:nvPr>
        </p:nvSpPr>
        <p:spPr bwMode="auto">
          <a:xfrm>
            <a:off x="922338" y="3300413"/>
            <a:ext cx="7375525" cy="312578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x-none" altLang="x-none"/>
          </a:p>
        </p:txBody>
      </p:sp>
    </p:spTree>
    <p:extLst>
      <p:ext uri="{BB962C8B-B14F-4D97-AF65-F5344CB8AC3E}">
        <p14:creationId xmlns:p14="http://schemas.microsoft.com/office/powerpoint/2010/main" val="15146716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Slide Number Placeholder 6"/>
          <p:cNvSpPr>
            <a:spLocks noGrp="1" noChangeArrowheads="1"/>
          </p:cNvSpPr>
          <p:nvPr>
            <p:ph type="sldNum"/>
          </p:nvPr>
        </p:nvSpPr>
        <p:spPr>
          <a:xfrm>
            <a:off x="3881438" y="8686800"/>
            <a:ext cx="2973387" cy="455613"/>
          </a:xfrm>
          <a:prstGeom prst="rect">
            <a:avLst/>
          </a:prstGeom>
          <a:ln/>
        </p:spPr>
        <p:txBody>
          <a:bodyPr/>
          <a:lstStyle/>
          <a:p>
            <a:fld id="{E2950B9A-148D-8946-8FE8-82B045F41F0A}" type="slidenum">
              <a:rPr lang="en-US" altLang="x-none"/>
              <a:pPr/>
              <a:t>31</a:t>
            </a:fld>
            <a:endParaRPr lang="en-US" altLang="x-none"/>
          </a:p>
        </p:txBody>
      </p:sp>
      <p:sp>
        <p:nvSpPr>
          <p:cNvPr id="94209" name="Text Box 1"/>
          <p:cNvSpPr txBox="1">
            <a:spLocks noGrp="1" noRot="1" noChangeAspect="1" noChangeArrowheads="1"/>
          </p:cNvSpPr>
          <p:nvPr>
            <p:ph type="sldImg"/>
          </p:nvPr>
        </p:nvSpPr>
        <p:spPr bwMode="auto">
          <a:xfrm>
            <a:off x="2873375" y="522288"/>
            <a:ext cx="3473450" cy="2605087"/>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94210" name="Text Box 2"/>
          <p:cNvSpPr txBox="1">
            <a:spLocks noGrp="1" noChangeArrowheads="1"/>
          </p:cNvSpPr>
          <p:nvPr>
            <p:ph type="body" idx="1"/>
          </p:nvPr>
        </p:nvSpPr>
        <p:spPr bwMode="auto">
          <a:xfrm>
            <a:off x="922338" y="3300413"/>
            <a:ext cx="7375525" cy="312578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x-none" altLang="x-none"/>
          </a:p>
        </p:txBody>
      </p:sp>
    </p:spTree>
    <p:extLst>
      <p:ext uri="{BB962C8B-B14F-4D97-AF65-F5344CB8AC3E}">
        <p14:creationId xmlns:p14="http://schemas.microsoft.com/office/powerpoint/2010/main" val="244451898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Slide Number Placeholder 6"/>
          <p:cNvSpPr>
            <a:spLocks noGrp="1" noChangeArrowheads="1"/>
          </p:cNvSpPr>
          <p:nvPr>
            <p:ph type="sldNum"/>
          </p:nvPr>
        </p:nvSpPr>
        <p:spPr>
          <a:xfrm>
            <a:off x="3881438" y="8686800"/>
            <a:ext cx="2973387" cy="455613"/>
          </a:xfrm>
          <a:prstGeom prst="rect">
            <a:avLst/>
          </a:prstGeom>
          <a:ln/>
        </p:spPr>
        <p:txBody>
          <a:bodyPr/>
          <a:lstStyle/>
          <a:p>
            <a:fld id="{308E1DFA-667E-A840-9F9A-A26B9A7D85E7}" type="slidenum">
              <a:rPr lang="en-US" altLang="x-none"/>
              <a:pPr/>
              <a:t>32</a:t>
            </a:fld>
            <a:endParaRPr lang="en-US" altLang="x-none"/>
          </a:p>
        </p:txBody>
      </p:sp>
      <p:sp>
        <p:nvSpPr>
          <p:cNvPr id="95233" name="Text Box 1"/>
          <p:cNvSpPr txBox="1">
            <a:spLocks noGrp="1" noRot="1" noChangeAspect="1" noChangeArrowheads="1"/>
          </p:cNvSpPr>
          <p:nvPr>
            <p:ph type="sldImg"/>
          </p:nvPr>
        </p:nvSpPr>
        <p:spPr bwMode="auto">
          <a:xfrm>
            <a:off x="2873375" y="522288"/>
            <a:ext cx="3473450" cy="2605087"/>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95234" name="Text Box 2"/>
          <p:cNvSpPr txBox="1">
            <a:spLocks noGrp="1" noChangeArrowheads="1"/>
          </p:cNvSpPr>
          <p:nvPr>
            <p:ph type="body" idx="1"/>
          </p:nvPr>
        </p:nvSpPr>
        <p:spPr bwMode="auto">
          <a:xfrm>
            <a:off x="922338" y="3300413"/>
            <a:ext cx="7375525" cy="312578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x-none" altLang="x-none"/>
          </a:p>
        </p:txBody>
      </p:sp>
    </p:spTree>
    <p:extLst>
      <p:ext uri="{BB962C8B-B14F-4D97-AF65-F5344CB8AC3E}">
        <p14:creationId xmlns:p14="http://schemas.microsoft.com/office/powerpoint/2010/main" val="232606367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Slide Number Placeholder 6"/>
          <p:cNvSpPr>
            <a:spLocks noGrp="1" noChangeArrowheads="1"/>
          </p:cNvSpPr>
          <p:nvPr>
            <p:ph type="sldNum"/>
          </p:nvPr>
        </p:nvSpPr>
        <p:spPr>
          <a:xfrm>
            <a:off x="3881438" y="8686800"/>
            <a:ext cx="2973387" cy="455613"/>
          </a:xfrm>
          <a:prstGeom prst="rect">
            <a:avLst/>
          </a:prstGeom>
          <a:ln/>
        </p:spPr>
        <p:txBody>
          <a:bodyPr/>
          <a:lstStyle/>
          <a:p>
            <a:fld id="{0F968D75-339B-5048-8C18-925BF2F020D8}" type="slidenum">
              <a:rPr lang="en-US" altLang="x-none"/>
              <a:pPr/>
              <a:t>33</a:t>
            </a:fld>
            <a:endParaRPr lang="en-US" altLang="x-none"/>
          </a:p>
        </p:txBody>
      </p:sp>
      <p:sp>
        <p:nvSpPr>
          <p:cNvPr id="96257" name="Text Box 1"/>
          <p:cNvSpPr txBox="1">
            <a:spLocks noGrp="1" noRot="1" noChangeAspect="1" noChangeArrowheads="1"/>
          </p:cNvSpPr>
          <p:nvPr>
            <p:ph type="sldImg"/>
          </p:nvPr>
        </p:nvSpPr>
        <p:spPr bwMode="auto">
          <a:xfrm>
            <a:off x="2873375" y="522288"/>
            <a:ext cx="3473450" cy="2605087"/>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96258" name="Text Box 2"/>
          <p:cNvSpPr txBox="1">
            <a:spLocks noGrp="1" noChangeArrowheads="1"/>
          </p:cNvSpPr>
          <p:nvPr>
            <p:ph type="body" idx="1"/>
          </p:nvPr>
        </p:nvSpPr>
        <p:spPr bwMode="auto">
          <a:xfrm>
            <a:off x="922338" y="3300413"/>
            <a:ext cx="7375525" cy="312578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x-none" altLang="x-none"/>
          </a:p>
        </p:txBody>
      </p:sp>
    </p:spTree>
    <p:extLst>
      <p:ext uri="{BB962C8B-B14F-4D97-AF65-F5344CB8AC3E}">
        <p14:creationId xmlns:p14="http://schemas.microsoft.com/office/powerpoint/2010/main" val="408482686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Integration.</a:t>
            </a:r>
          </a:p>
          <a:p>
            <a:endParaRPr lang="en-US" dirty="0"/>
          </a:p>
          <a:p>
            <a:r>
              <a:rPr lang="en-US" dirty="0"/>
              <a:t>Integration</a:t>
            </a:r>
            <a:r>
              <a:rPr lang="en-US" baseline="0" dirty="0"/>
              <a:t> over k.</a:t>
            </a:r>
          </a:p>
          <a:p>
            <a:endParaRPr lang="en-US" baseline="0" dirty="0"/>
          </a:p>
          <a:p>
            <a:r>
              <a:rPr lang="en-US" baseline="0" dirty="0"/>
              <a:t>But all components of k small is not </a:t>
            </a:r>
            <a:r>
              <a:rPr lang="en-US" baseline="0"/>
              <a:t>in proton.</a:t>
            </a:r>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2FCBADDD-3FD0-3744-A418-5C8CB253B2ED}" type="slidenum">
              <a:rPr lang="en-US" smtClean="0"/>
              <a:t>34</a:t>
            </a:fld>
            <a:endParaRPr lang="en-US"/>
          </a:p>
        </p:txBody>
      </p:sp>
    </p:spTree>
    <p:extLst>
      <p:ext uri="{BB962C8B-B14F-4D97-AF65-F5344CB8AC3E}">
        <p14:creationId xmlns:p14="http://schemas.microsoft.com/office/powerpoint/2010/main" val="15769605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Slide Number Placeholder 6"/>
          <p:cNvSpPr>
            <a:spLocks noGrp="1" noChangeArrowheads="1"/>
          </p:cNvSpPr>
          <p:nvPr>
            <p:ph type="sldNum"/>
          </p:nvPr>
        </p:nvSpPr>
        <p:spPr>
          <a:xfrm>
            <a:off x="3881438" y="8686800"/>
            <a:ext cx="2973387" cy="455613"/>
          </a:xfrm>
          <a:prstGeom prst="rect">
            <a:avLst/>
          </a:prstGeom>
          <a:ln/>
        </p:spPr>
        <p:txBody>
          <a:bodyPr/>
          <a:lstStyle/>
          <a:p>
            <a:fld id="{999ABE63-94AD-4D40-ABDF-A2C9725021A3}" type="slidenum">
              <a:rPr lang="en-US" altLang="x-none"/>
              <a:pPr/>
              <a:t>35</a:t>
            </a:fld>
            <a:endParaRPr lang="en-US" altLang="x-none"/>
          </a:p>
        </p:txBody>
      </p:sp>
      <p:sp>
        <p:nvSpPr>
          <p:cNvPr id="97281" name="Text Box 1"/>
          <p:cNvSpPr txBox="1">
            <a:spLocks noGrp="1" noRot="1" noChangeAspect="1" noChangeArrowheads="1"/>
          </p:cNvSpPr>
          <p:nvPr>
            <p:ph type="sldImg"/>
          </p:nvPr>
        </p:nvSpPr>
        <p:spPr bwMode="auto">
          <a:xfrm>
            <a:off x="2873375" y="522288"/>
            <a:ext cx="3473450" cy="2605087"/>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97282" name="Text Box 2"/>
          <p:cNvSpPr txBox="1">
            <a:spLocks noGrp="1" noChangeArrowheads="1"/>
          </p:cNvSpPr>
          <p:nvPr>
            <p:ph type="body" idx="1"/>
          </p:nvPr>
        </p:nvSpPr>
        <p:spPr bwMode="auto">
          <a:xfrm>
            <a:off x="922338" y="3300413"/>
            <a:ext cx="7375525" cy="312578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x-none" altLang="x-none"/>
          </a:p>
        </p:txBody>
      </p:sp>
    </p:spTree>
    <p:extLst>
      <p:ext uri="{BB962C8B-B14F-4D97-AF65-F5344CB8AC3E}">
        <p14:creationId xmlns:p14="http://schemas.microsoft.com/office/powerpoint/2010/main" val="118938097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Slide Number Placeholder 6"/>
          <p:cNvSpPr>
            <a:spLocks noGrp="1" noChangeArrowheads="1"/>
          </p:cNvSpPr>
          <p:nvPr>
            <p:ph type="sldNum"/>
          </p:nvPr>
        </p:nvSpPr>
        <p:spPr>
          <a:xfrm>
            <a:off x="3881438" y="8686800"/>
            <a:ext cx="2973387" cy="455613"/>
          </a:xfrm>
          <a:prstGeom prst="rect">
            <a:avLst/>
          </a:prstGeom>
          <a:ln/>
        </p:spPr>
        <p:txBody>
          <a:bodyPr/>
          <a:lstStyle/>
          <a:p>
            <a:fld id="{A0C22FA2-ACA5-7543-BD10-9E1CCEFDC2EF}" type="slidenum">
              <a:rPr lang="en-US" altLang="x-none"/>
              <a:pPr/>
              <a:t>36</a:t>
            </a:fld>
            <a:endParaRPr lang="en-US" altLang="x-none"/>
          </a:p>
        </p:txBody>
      </p:sp>
      <p:sp>
        <p:nvSpPr>
          <p:cNvPr id="98305" name="Text Box 1"/>
          <p:cNvSpPr txBox="1">
            <a:spLocks noGrp="1" noRot="1" noChangeAspect="1" noChangeArrowheads="1"/>
          </p:cNvSpPr>
          <p:nvPr>
            <p:ph type="sldImg"/>
          </p:nvPr>
        </p:nvSpPr>
        <p:spPr bwMode="auto">
          <a:xfrm>
            <a:off x="2873375" y="522288"/>
            <a:ext cx="3473450" cy="2605087"/>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98306" name="Text Box 2"/>
          <p:cNvSpPr txBox="1">
            <a:spLocks noGrp="1" noChangeArrowheads="1"/>
          </p:cNvSpPr>
          <p:nvPr>
            <p:ph type="body" idx="1"/>
          </p:nvPr>
        </p:nvSpPr>
        <p:spPr bwMode="auto">
          <a:xfrm>
            <a:off x="922338" y="3300413"/>
            <a:ext cx="7375525" cy="312578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x-none" altLang="x-none"/>
          </a:p>
        </p:txBody>
      </p:sp>
    </p:spTree>
    <p:extLst>
      <p:ext uri="{BB962C8B-B14F-4D97-AF65-F5344CB8AC3E}">
        <p14:creationId xmlns:p14="http://schemas.microsoft.com/office/powerpoint/2010/main" val="44196115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Slide Number Placeholder 6"/>
          <p:cNvSpPr>
            <a:spLocks noGrp="1" noChangeArrowheads="1"/>
          </p:cNvSpPr>
          <p:nvPr>
            <p:ph type="sldNum"/>
          </p:nvPr>
        </p:nvSpPr>
        <p:spPr>
          <a:xfrm>
            <a:off x="3881438" y="8686800"/>
            <a:ext cx="2973387" cy="455613"/>
          </a:xfrm>
          <a:prstGeom prst="rect">
            <a:avLst/>
          </a:prstGeom>
          <a:ln/>
        </p:spPr>
        <p:txBody>
          <a:bodyPr/>
          <a:lstStyle/>
          <a:p>
            <a:fld id="{A4387461-CF5F-FF45-A823-2440317C68EE}" type="slidenum">
              <a:rPr lang="en-US" altLang="x-none"/>
              <a:pPr/>
              <a:t>37</a:t>
            </a:fld>
            <a:endParaRPr lang="en-US" altLang="x-none"/>
          </a:p>
        </p:txBody>
      </p:sp>
      <p:sp>
        <p:nvSpPr>
          <p:cNvPr id="99329" name="Text Box 1"/>
          <p:cNvSpPr txBox="1">
            <a:spLocks noGrp="1" noRot="1" noChangeAspect="1" noChangeArrowheads="1"/>
          </p:cNvSpPr>
          <p:nvPr>
            <p:ph type="sldImg"/>
          </p:nvPr>
        </p:nvSpPr>
        <p:spPr bwMode="auto">
          <a:xfrm>
            <a:off x="2873375" y="522288"/>
            <a:ext cx="3473450" cy="2605087"/>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99330" name="Text Box 2"/>
          <p:cNvSpPr txBox="1">
            <a:spLocks noGrp="1" noChangeArrowheads="1"/>
          </p:cNvSpPr>
          <p:nvPr>
            <p:ph type="body" idx="1"/>
          </p:nvPr>
        </p:nvSpPr>
        <p:spPr bwMode="auto">
          <a:xfrm>
            <a:off x="922338" y="3300413"/>
            <a:ext cx="7375525" cy="312578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x-none" altLang="x-none"/>
          </a:p>
        </p:txBody>
      </p:sp>
    </p:spTree>
    <p:extLst>
      <p:ext uri="{BB962C8B-B14F-4D97-AF65-F5344CB8AC3E}">
        <p14:creationId xmlns:p14="http://schemas.microsoft.com/office/powerpoint/2010/main" val="327386426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Slide Number Placeholder 6"/>
          <p:cNvSpPr>
            <a:spLocks noGrp="1" noChangeArrowheads="1"/>
          </p:cNvSpPr>
          <p:nvPr>
            <p:ph type="sldNum"/>
          </p:nvPr>
        </p:nvSpPr>
        <p:spPr>
          <a:xfrm>
            <a:off x="3881438" y="8686800"/>
            <a:ext cx="2973387" cy="455613"/>
          </a:xfrm>
          <a:prstGeom prst="rect">
            <a:avLst/>
          </a:prstGeom>
          <a:ln/>
        </p:spPr>
        <p:txBody>
          <a:bodyPr/>
          <a:lstStyle/>
          <a:p>
            <a:fld id="{6F06EDCF-6E0C-BF4D-8421-A020FB157FB2}" type="slidenum">
              <a:rPr lang="en-US" altLang="x-none"/>
              <a:pPr/>
              <a:t>38</a:t>
            </a:fld>
            <a:endParaRPr lang="en-US" altLang="x-none"/>
          </a:p>
        </p:txBody>
      </p:sp>
      <p:sp>
        <p:nvSpPr>
          <p:cNvPr id="100353" name="Text Box 1"/>
          <p:cNvSpPr txBox="1">
            <a:spLocks noGrp="1" noRot="1" noChangeAspect="1" noChangeArrowheads="1"/>
          </p:cNvSpPr>
          <p:nvPr>
            <p:ph type="sldImg"/>
          </p:nvPr>
        </p:nvSpPr>
        <p:spPr bwMode="auto">
          <a:xfrm>
            <a:off x="2873375" y="522288"/>
            <a:ext cx="3473450" cy="2605087"/>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100354" name="Text Box 2"/>
          <p:cNvSpPr txBox="1">
            <a:spLocks noGrp="1" noChangeArrowheads="1"/>
          </p:cNvSpPr>
          <p:nvPr>
            <p:ph type="body" idx="1"/>
          </p:nvPr>
        </p:nvSpPr>
        <p:spPr bwMode="auto">
          <a:xfrm>
            <a:off x="922338" y="3300413"/>
            <a:ext cx="7375525" cy="312578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x-none" altLang="x-none"/>
          </a:p>
        </p:txBody>
      </p:sp>
    </p:spTree>
    <p:extLst>
      <p:ext uri="{BB962C8B-B14F-4D97-AF65-F5344CB8AC3E}">
        <p14:creationId xmlns:p14="http://schemas.microsoft.com/office/powerpoint/2010/main" val="399244225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Slide Number Placeholder 6"/>
          <p:cNvSpPr>
            <a:spLocks noGrp="1" noChangeArrowheads="1"/>
          </p:cNvSpPr>
          <p:nvPr>
            <p:ph type="sldNum"/>
          </p:nvPr>
        </p:nvSpPr>
        <p:spPr>
          <a:xfrm>
            <a:off x="3881438" y="8686800"/>
            <a:ext cx="2973387" cy="455613"/>
          </a:xfrm>
          <a:prstGeom prst="rect">
            <a:avLst/>
          </a:prstGeom>
          <a:ln/>
        </p:spPr>
        <p:txBody>
          <a:bodyPr/>
          <a:lstStyle/>
          <a:p>
            <a:fld id="{D2FF6CF1-2A64-9743-8CA5-0B0B832A04B3}" type="slidenum">
              <a:rPr lang="en-US" altLang="x-none"/>
              <a:pPr/>
              <a:t>39</a:t>
            </a:fld>
            <a:endParaRPr lang="en-US" altLang="x-none"/>
          </a:p>
        </p:txBody>
      </p:sp>
      <p:sp>
        <p:nvSpPr>
          <p:cNvPr id="101377" name="Text Box 1"/>
          <p:cNvSpPr txBox="1">
            <a:spLocks noGrp="1" noRot="1" noChangeAspect="1" noChangeArrowheads="1"/>
          </p:cNvSpPr>
          <p:nvPr>
            <p:ph type="sldImg"/>
          </p:nvPr>
        </p:nvSpPr>
        <p:spPr bwMode="auto">
          <a:xfrm>
            <a:off x="2873375" y="522288"/>
            <a:ext cx="3473450" cy="2605087"/>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101378" name="Text Box 2"/>
          <p:cNvSpPr txBox="1">
            <a:spLocks noGrp="1" noChangeArrowheads="1"/>
          </p:cNvSpPr>
          <p:nvPr>
            <p:ph type="body" idx="1"/>
          </p:nvPr>
        </p:nvSpPr>
        <p:spPr bwMode="auto">
          <a:xfrm>
            <a:off x="922338" y="3300413"/>
            <a:ext cx="7375525" cy="312578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x-none" altLang="x-none"/>
          </a:p>
        </p:txBody>
      </p:sp>
    </p:spTree>
    <p:extLst>
      <p:ext uri="{BB962C8B-B14F-4D97-AF65-F5344CB8AC3E}">
        <p14:creationId xmlns:p14="http://schemas.microsoft.com/office/powerpoint/2010/main" val="37084191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9089" name="Text Box 1"/>
          <p:cNvSpPr txBox="1">
            <a:spLocks noGrp="1" noRot="1" noChangeAspect="1" noChangeArrowheads="1"/>
          </p:cNvSpPr>
          <p:nvPr>
            <p:ph type="sldImg"/>
          </p:nvPr>
        </p:nvSpPr>
        <p:spPr bwMode="auto">
          <a:xfrm>
            <a:off x="2873375" y="522288"/>
            <a:ext cx="3473450" cy="2605087"/>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89090" name="Text Box 2"/>
          <p:cNvSpPr txBox="1">
            <a:spLocks noGrp="1" noChangeArrowheads="1"/>
          </p:cNvSpPr>
          <p:nvPr>
            <p:ph type="body" idx="1"/>
          </p:nvPr>
        </p:nvSpPr>
        <p:spPr bwMode="auto">
          <a:xfrm>
            <a:off x="922338" y="3300413"/>
            <a:ext cx="7375525" cy="31273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560" cap="flat">
                <a:solidFill>
                  <a:srgbClr val="385D8A"/>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x-none" altLang="x-none"/>
          </a:p>
        </p:txBody>
      </p:sp>
    </p:spTree>
    <p:extLst>
      <p:ext uri="{BB962C8B-B14F-4D97-AF65-F5344CB8AC3E}">
        <p14:creationId xmlns:p14="http://schemas.microsoft.com/office/powerpoint/2010/main" val="106398043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Slide Number Placeholder 6"/>
          <p:cNvSpPr>
            <a:spLocks noGrp="1" noChangeArrowheads="1"/>
          </p:cNvSpPr>
          <p:nvPr>
            <p:ph type="sldNum"/>
          </p:nvPr>
        </p:nvSpPr>
        <p:spPr>
          <a:xfrm>
            <a:off x="3881438" y="8686800"/>
            <a:ext cx="2973387" cy="455613"/>
          </a:xfrm>
          <a:prstGeom prst="rect">
            <a:avLst/>
          </a:prstGeom>
          <a:ln/>
        </p:spPr>
        <p:txBody>
          <a:bodyPr/>
          <a:lstStyle/>
          <a:p>
            <a:fld id="{77A10A0C-5740-A54A-8404-2B26B8C6D9F4}" type="slidenum">
              <a:rPr lang="en-US" altLang="x-none"/>
              <a:pPr/>
              <a:t>40</a:t>
            </a:fld>
            <a:endParaRPr lang="en-US" altLang="x-none"/>
          </a:p>
        </p:txBody>
      </p:sp>
      <p:sp>
        <p:nvSpPr>
          <p:cNvPr id="102401" name="Text Box 1"/>
          <p:cNvSpPr txBox="1">
            <a:spLocks noGrp="1" noRot="1" noChangeAspect="1" noChangeArrowheads="1"/>
          </p:cNvSpPr>
          <p:nvPr>
            <p:ph type="sldImg"/>
          </p:nvPr>
        </p:nvSpPr>
        <p:spPr bwMode="auto">
          <a:xfrm>
            <a:off x="2873375" y="522288"/>
            <a:ext cx="3473450" cy="2605087"/>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102402" name="Text Box 2"/>
          <p:cNvSpPr txBox="1">
            <a:spLocks noGrp="1" noChangeArrowheads="1"/>
          </p:cNvSpPr>
          <p:nvPr>
            <p:ph type="body" idx="1"/>
          </p:nvPr>
        </p:nvSpPr>
        <p:spPr bwMode="auto">
          <a:xfrm>
            <a:off x="922338" y="3300413"/>
            <a:ext cx="7375525" cy="312578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x-none" altLang="x-none"/>
          </a:p>
        </p:txBody>
      </p:sp>
    </p:spTree>
    <p:extLst>
      <p:ext uri="{BB962C8B-B14F-4D97-AF65-F5344CB8AC3E}">
        <p14:creationId xmlns:p14="http://schemas.microsoft.com/office/powerpoint/2010/main" val="257016849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Slide Number Placeholder 6"/>
          <p:cNvSpPr>
            <a:spLocks noGrp="1" noChangeArrowheads="1"/>
          </p:cNvSpPr>
          <p:nvPr>
            <p:ph type="sldNum"/>
          </p:nvPr>
        </p:nvSpPr>
        <p:spPr>
          <a:xfrm>
            <a:off x="3881438" y="8686800"/>
            <a:ext cx="2973387" cy="455613"/>
          </a:xfrm>
          <a:prstGeom prst="rect">
            <a:avLst/>
          </a:prstGeom>
          <a:ln/>
        </p:spPr>
        <p:txBody>
          <a:bodyPr/>
          <a:lstStyle/>
          <a:p>
            <a:fld id="{099B00C3-737B-4643-839D-C7A805D13F8E}" type="slidenum">
              <a:rPr lang="en-US" altLang="x-none"/>
              <a:pPr/>
              <a:t>41</a:t>
            </a:fld>
            <a:endParaRPr lang="en-US" altLang="x-none"/>
          </a:p>
        </p:txBody>
      </p:sp>
      <p:sp>
        <p:nvSpPr>
          <p:cNvPr id="103425" name="Text Box 1"/>
          <p:cNvSpPr txBox="1">
            <a:spLocks noGrp="1" noRot="1" noChangeAspect="1" noChangeArrowheads="1"/>
          </p:cNvSpPr>
          <p:nvPr>
            <p:ph type="sldImg"/>
          </p:nvPr>
        </p:nvSpPr>
        <p:spPr bwMode="auto">
          <a:xfrm>
            <a:off x="2873375" y="522288"/>
            <a:ext cx="3473450" cy="2605087"/>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103426" name="Text Box 2"/>
          <p:cNvSpPr txBox="1">
            <a:spLocks noGrp="1" noChangeArrowheads="1"/>
          </p:cNvSpPr>
          <p:nvPr>
            <p:ph type="body" idx="1"/>
          </p:nvPr>
        </p:nvSpPr>
        <p:spPr bwMode="auto">
          <a:xfrm>
            <a:off x="922338" y="3300413"/>
            <a:ext cx="7375525" cy="312578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x-none" altLang="x-none"/>
          </a:p>
        </p:txBody>
      </p:sp>
    </p:spTree>
    <p:extLst>
      <p:ext uri="{BB962C8B-B14F-4D97-AF65-F5344CB8AC3E}">
        <p14:creationId xmlns:p14="http://schemas.microsoft.com/office/powerpoint/2010/main" val="7321354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Slide Number Placeholder 6"/>
          <p:cNvSpPr>
            <a:spLocks noGrp="1" noChangeArrowheads="1"/>
          </p:cNvSpPr>
          <p:nvPr>
            <p:ph type="sldNum"/>
          </p:nvPr>
        </p:nvSpPr>
        <p:spPr>
          <a:xfrm>
            <a:off x="3881438" y="8686800"/>
            <a:ext cx="2973387" cy="455613"/>
          </a:xfrm>
          <a:prstGeom prst="rect">
            <a:avLst/>
          </a:prstGeom>
          <a:ln/>
        </p:spPr>
        <p:txBody>
          <a:bodyPr/>
          <a:lstStyle/>
          <a:p>
            <a:fld id="{A5018D53-9578-F14F-9260-8AA39E821D35}" type="slidenum">
              <a:rPr lang="en-US" altLang="x-none"/>
              <a:pPr/>
              <a:t>42</a:t>
            </a:fld>
            <a:endParaRPr lang="en-US" altLang="x-none"/>
          </a:p>
        </p:txBody>
      </p:sp>
      <p:sp>
        <p:nvSpPr>
          <p:cNvPr id="104449" name="Text Box 1"/>
          <p:cNvSpPr txBox="1">
            <a:spLocks noGrp="1" noRot="1" noChangeAspect="1" noChangeArrowheads="1"/>
          </p:cNvSpPr>
          <p:nvPr>
            <p:ph type="sldImg"/>
          </p:nvPr>
        </p:nvSpPr>
        <p:spPr bwMode="auto">
          <a:xfrm>
            <a:off x="2873375" y="522288"/>
            <a:ext cx="3473450" cy="2605087"/>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104450" name="Text Box 2"/>
          <p:cNvSpPr txBox="1">
            <a:spLocks noGrp="1" noChangeArrowheads="1"/>
          </p:cNvSpPr>
          <p:nvPr>
            <p:ph type="body" idx="1"/>
          </p:nvPr>
        </p:nvSpPr>
        <p:spPr bwMode="auto">
          <a:xfrm>
            <a:off x="922338" y="3300413"/>
            <a:ext cx="7375525" cy="312578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x-none" altLang="x-none"/>
          </a:p>
        </p:txBody>
      </p:sp>
    </p:spTree>
    <p:extLst>
      <p:ext uri="{BB962C8B-B14F-4D97-AF65-F5344CB8AC3E}">
        <p14:creationId xmlns:p14="http://schemas.microsoft.com/office/powerpoint/2010/main" val="18000255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Slide Number Placeholder 6"/>
          <p:cNvSpPr>
            <a:spLocks noGrp="1" noChangeArrowheads="1"/>
          </p:cNvSpPr>
          <p:nvPr>
            <p:ph type="sldNum"/>
          </p:nvPr>
        </p:nvSpPr>
        <p:spPr>
          <a:xfrm>
            <a:off x="3881438" y="8686800"/>
            <a:ext cx="2973387" cy="455613"/>
          </a:xfrm>
          <a:prstGeom prst="rect">
            <a:avLst/>
          </a:prstGeom>
          <a:ln/>
        </p:spPr>
        <p:txBody>
          <a:bodyPr/>
          <a:lstStyle/>
          <a:p>
            <a:fld id="{A0CA4F88-CE4D-D148-A4A7-C989063EB3A9}" type="slidenum">
              <a:rPr lang="en-US" altLang="x-none"/>
              <a:pPr/>
              <a:t>43</a:t>
            </a:fld>
            <a:endParaRPr lang="en-US" altLang="x-none"/>
          </a:p>
        </p:txBody>
      </p:sp>
      <p:sp>
        <p:nvSpPr>
          <p:cNvPr id="105473" name="Text Box 1"/>
          <p:cNvSpPr txBox="1">
            <a:spLocks noGrp="1" noRot="1" noChangeAspect="1" noChangeArrowheads="1"/>
          </p:cNvSpPr>
          <p:nvPr>
            <p:ph type="sldImg"/>
          </p:nvPr>
        </p:nvSpPr>
        <p:spPr bwMode="auto">
          <a:xfrm>
            <a:off x="2873375" y="522288"/>
            <a:ext cx="3473450" cy="2605087"/>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105474" name="Text Box 2"/>
          <p:cNvSpPr txBox="1">
            <a:spLocks noGrp="1" noChangeArrowheads="1"/>
          </p:cNvSpPr>
          <p:nvPr>
            <p:ph type="body" idx="1"/>
          </p:nvPr>
        </p:nvSpPr>
        <p:spPr bwMode="auto">
          <a:xfrm>
            <a:off x="922338" y="3300413"/>
            <a:ext cx="7375525" cy="312578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x-none" altLang="x-none"/>
          </a:p>
        </p:txBody>
      </p:sp>
    </p:spTree>
    <p:extLst>
      <p:ext uri="{BB962C8B-B14F-4D97-AF65-F5344CB8AC3E}">
        <p14:creationId xmlns:p14="http://schemas.microsoft.com/office/powerpoint/2010/main" val="233533622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Slide Number Placeholder 6"/>
          <p:cNvSpPr>
            <a:spLocks noGrp="1" noChangeArrowheads="1"/>
          </p:cNvSpPr>
          <p:nvPr>
            <p:ph type="sldNum"/>
          </p:nvPr>
        </p:nvSpPr>
        <p:spPr>
          <a:xfrm>
            <a:off x="3881438" y="8686800"/>
            <a:ext cx="2973387" cy="455613"/>
          </a:xfrm>
          <a:prstGeom prst="rect">
            <a:avLst/>
          </a:prstGeom>
          <a:ln/>
        </p:spPr>
        <p:txBody>
          <a:bodyPr/>
          <a:lstStyle/>
          <a:p>
            <a:fld id="{DB620ED0-C060-764D-9E3E-ACF08C55ED9F}" type="slidenum">
              <a:rPr lang="en-US" altLang="x-none"/>
              <a:pPr/>
              <a:t>44</a:t>
            </a:fld>
            <a:endParaRPr lang="en-US" altLang="x-none"/>
          </a:p>
        </p:txBody>
      </p:sp>
      <p:sp>
        <p:nvSpPr>
          <p:cNvPr id="106497" name="Text Box 1"/>
          <p:cNvSpPr txBox="1">
            <a:spLocks noGrp="1" noRot="1" noChangeAspect="1" noChangeArrowheads="1"/>
          </p:cNvSpPr>
          <p:nvPr>
            <p:ph type="sldImg"/>
          </p:nvPr>
        </p:nvSpPr>
        <p:spPr bwMode="auto">
          <a:xfrm>
            <a:off x="2873375" y="522288"/>
            <a:ext cx="3473450" cy="2605087"/>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106498" name="Text Box 2"/>
          <p:cNvSpPr txBox="1">
            <a:spLocks noGrp="1" noChangeArrowheads="1"/>
          </p:cNvSpPr>
          <p:nvPr>
            <p:ph type="body" idx="1"/>
          </p:nvPr>
        </p:nvSpPr>
        <p:spPr bwMode="auto">
          <a:xfrm>
            <a:off x="922338" y="3300413"/>
            <a:ext cx="7375525" cy="312578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x-none" altLang="x-none"/>
          </a:p>
        </p:txBody>
      </p:sp>
    </p:spTree>
    <p:extLst>
      <p:ext uri="{BB962C8B-B14F-4D97-AF65-F5344CB8AC3E}">
        <p14:creationId xmlns:p14="http://schemas.microsoft.com/office/powerpoint/2010/main" val="304295094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Slide Number Placeholder 6"/>
          <p:cNvSpPr>
            <a:spLocks noGrp="1" noChangeArrowheads="1"/>
          </p:cNvSpPr>
          <p:nvPr>
            <p:ph type="sldNum"/>
          </p:nvPr>
        </p:nvSpPr>
        <p:spPr>
          <a:xfrm>
            <a:off x="3881438" y="8686800"/>
            <a:ext cx="2973387" cy="455613"/>
          </a:xfrm>
          <a:prstGeom prst="rect">
            <a:avLst/>
          </a:prstGeom>
          <a:ln/>
        </p:spPr>
        <p:txBody>
          <a:bodyPr/>
          <a:lstStyle/>
          <a:p>
            <a:fld id="{E0096CE1-BB5D-1F4D-9B3C-ED66456B1B02}" type="slidenum">
              <a:rPr lang="en-US" altLang="x-none"/>
              <a:pPr/>
              <a:t>45</a:t>
            </a:fld>
            <a:endParaRPr lang="en-US" altLang="x-none"/>
          </a:p>
        </p:txBody>
      </p:sp>
      <p:sp>
        <p:nvSpPr>
          <p:cNvPr id="107521" name="Text Box 1"/>
          <p:cNvSpPr txBox="1">
            <a:spLocks noGrp="1" noRot="1" noChangeAspect="1" noChangeArrowheads="1"/>
          </p:cNvSpPr>
          <p:nvPr>
            <p:ph type="sldImg"/>
          </p:nvPr>
        </p:nvSpPr>
        <p:spPr bwMode="auto">
          <a:xfrm>
            <a:off x="2873375" y="522288"/>
            <a:ext cx="3473450" cy="2605087"/>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107522" name="Text Box 2"/>
          <p:cNvSpPr txBox="1">
            <a:spLocks noGrp="1" noChangeArrowheads="1"/>
          </p:cNvSpPr>
          <p:nvPr>
            <p:ph type="body" idx="1"/>
          </p:nvPr>
        </p:nvSpPr>
        <p:spPr bwMode="auto">
          <a:xfrm>
            <a:off x="922338" y="3300413"/>
            <a:ext cx="7375525" cy="312578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x-none" altLang="x-none"/>
          </a:p>
        </p:txBody>
      </p:sp>
    </p:spTree>
    <p:extLst>
      <p:ext uri="{BB962C8B-B14F-4D97-AF65-F5344CB8AC3E}">
        <p14:creationId xmlns:p14="http://schemas.microsoft.com/office/powerpoint/2010/main" val="309400790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Slide Number Placeholder 6"/>
          <p:cNvSpPr>
            <a:spLocks noGrp="1" noChangeArrowheads="1"/>
          </p:cNvSpPr>
          <p:nvPr>
            <p:ph type="sldNum"/>
          </p:nvPr>
        </p:nvSpPr>
        <p:spPr>
          <a:xfrm>
            <a:off x="3881438" y="8686800"/>
            <a:ext cx="2973387" cy="455613"/>
          </a:xfrm>
          <a:prstGeom prst="rect">
            <a:avLst/>
          </a:prstGeom>
          <a:ln/>
        </p:spPr>
        <p:txBody>
          <a:bodyPr/>
          <a:lstStyle/>
          <a:p>
            <a:fld id="{12AA4B4E-285C-9F45-828A-94F0DD520ABA}" type="slidenum">
              <a:rPr lang="en-US" altLang="x-none"/>
              <a:pPr/>
              <a:t>46</a:t>
            </a:fld>
            <a:endParaRPr lang="en-US" altLang="x-none"/>
          </a:p>
        </p:txBody>
      </p:sp>
      <p:sp>
        <p:nvSpPr>
          <p:cNvPr id="108545" name="Text Box 1"/>
          <p:cNvSpPr txBox="1">
            <a:spLocks noGrp="1" noRot="1" noChangeAspect="1" noChangeArrowheads="1"/>
          </p:cNvSpPr>
          <p:nvPr>
            <p:ph type="sldImg"/>
          </p:nvPr>
        </p:nvSpPr>
        <p:spPr bwMode="auto">
          <a:xfrm>
            <a:off x="2873375" y="522288"/>
            <a:ext cx="3473450" cy="2605087"/>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108546" name="Text Box 2"/>
          <p:cNvSpPr txBox="1">
            <a:spLocks noGrp="1" noChangeArrowheads="1"/>
          </p:cNvSpPr>
          <p:nvPr>
            <p:ph type="body" idx="1"/>
          </p:nvPr>
        </p:nvSpPr>
        <p:spPr bwMode="auto">
          <a:xfrm>
            <a:off x="922338" y="3300413"/>
            <a:ext cx="7375525" cy="312578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x-none" altLang="x-none"/>
          </a:p>
        </p:txBody>
      </p:sp>
    </p:spTree>
    <p:extLst>
      <p:ext uri="{BB962C8B-B14F-4D97-AF65-F5344CB8AC3E}">
        <p14:creationId xmlns:p14="http://schemas.microsoft.com/office/powerpoint/2010/main" val="147972647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Slide Number Placeholder 6"/>
          <p:cNvSpPr>
            <a:spLocks noGrp="1" noChangeArrowheads="1"/>
          </p:cNvSpPr>
          <p:nvPr>
            <p:ph type="sldNum"/>
          </p:nvPr>
        </p:nvSpPr>
        <p:spPr>
          <a:xfrm>
            <a:off x="3881438" y="8686800"/>
            <a:ext cx="2973387" cy="455613"/>
          </a:xfrm>
          <a:prstGeom prst="rect">
            <a:avLst/>
          </a:prstGeom>
          <a:ln/>
        </p:spPr>
        <p:txBody>
          <a:bodyPr/>
          <a:lstStyle/>
          <a:p>
            <a:fld id="{A0D5D65D-6F0C-3347-9567-9048BD4C7A0B}" type="slidenum">
              <a:rPr lang="en-US" altLang="x-none"/>
              <a:pPr/>
              <a:t>47</a:t>
            </a:fld>
            <a:endParaRPr lang="en-US" altLang="x-none"/>
          </a:p>
        </p:txBody>
      </p:sp>
      <p:sp>
        <p:nvSpPr>
          <p:cNvPr id="109569" name="Text Box 1"/>
          <p:cNvSpPr txBox="1">
            <a:spLocks noGrp="1" noRot="1" noChangeAspect="1" noChangeArrowheads="1"/>
          </p:cNvSpPr>
          <p:nvPr>
            <p:ph type="sldImg"/>
          </p:nvPr>
        </p:nvSpPr>
        <p:spPr bwMode="auto">
          <a:xfrm>
            <a:off x="2873375" y="522288"/>
            <a:ext cx="3473450" cy="2605087"/>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109570" name="Text Box 2"/>
          <p:cNvSpPr txBox="1">
            <a:spLocks noGrp="1" noChangeArrowheads="1"/>
          </p:cNvSpPr>
          <p:nvPr>
            <p:ph type="body" idx="1"/>
          </p:nvPr>
        </p:nvSpPr>
        <p:spPr bwMode="auto">
          <a:xfrm>
            <a:off x="922338" y="3300413"/>
            <a:ext cx="7375525" cy="312578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x-none" altLang="x-none"/>
          </a:p>
        </p:txBody>
      </p:sp>
    </p:spTree>
    <p:extLst>
      <p:ext uri="{BB962C8B-B14F-4D97-AF65-F5344CB8AC3E}">
        <p14:creationId xmlns:p14="http://schemas.microsoft.com/office/powerpoint/2010/main" val="5159002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8627CA5-2936-4C49-B644-2F6E3FF16576}"/>
              </a:ext>
            </a:extLst>
          </p:cNvPr>
          <p:cNvSpPr>
            <a:spLocks noGrp="1" noChangeArrowheads="1"/>
          </p:cNvSpPr>
          <p:nvPr>
            <p:ph type="sldNum"/>
          </p:nvPr>
        </p:nvSpPr>
        <p:spPr>
          <a:ln/>
        </p:spPr>
        <p:txBody>
          <a:bodyPr/>
          <a:lstStyle/>
          <a:p>
            <a:fld id="{BFBB161F-F0AF-5D4A-9BBA-192910AEADF2}" type="slidenum">
              <a:rPr lang="en-US" altLang="en-US"/>
              <a:pPr/>
              <a:t>48</a:t>
            </a:fld>
            <a:endParaRPr lang="en-US" altLang="en-US"/>
          </a:p>
        </p:txBody>
      </p:sp>
      <p:sp>
        <p:nvSpPr>
          <p:cNvPr id="113665" name="Text Box 1">
            <a:extLst>
              <a:ext uri="{FF2B5EF4-FFF2-40B4-BE49-F238E27FC236}">
                <a16:creationId xmlns:a16="http://schemas.microsoft.com/office/drawing/2014/main" id="{EDF269D5-E475-7C4E-AF7C-5DEE2E88C630}"/>
              </a:ext>
            </a:extLst>
          </p:cNvPr>
          <p:cNvSpPr txBox="1">
            <a:spLocks noGrp="1" noRot="1" noChangeAspect="1" noChangeArrowheads="1"/>
          </p:cNvSpPr>
          <p:nvPr>
            <p:ph type="sldImg"/>
          </p:nvPr>
        </p:nvSpPr>
        <p:spPr bwMode="auto">
          <a:xfrm>
            <a:off x="2873375" y="522288"/>
            <a:ext cx="3473450" cy="2605087"/>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13666" name="Text Box 2">
            <a:extLst>
              <a:ext uri="{FF2B5EF4-FFF2-40B4-BE49-F238E27FC236}">
                <a16:creationId xmlns:a16="http://schemas.microsoft.com/office/drawing/2014/main" id="{6919289A-5513-8549-9DB5-8198CC4BF2A5}"/>
              </a:ext>
            </a:extLst>
          </p:cNvPr>
          <p:cNvSpPr txBox="1">
            <a:spLocks noGrp="1" noChangeArrowheads="1"/>
          </p:cNvSpPr>
          <p:nvPr>
            <p:ph type="body" idx="1"/>
          </p:nvPr>
        </p:nvSpPr>
        <p:spPr bwMode="auto">
          <a:xfrm>
            <a:off x="922338" y="3300413"/>
            <a:ext cx="7375525" cy="312578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231550066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Slide Number Placeholder 6"/>
          <p:cNvSpPr>
            <a:spLocks noGrp="1" noChangeArrowheads="1"/>
          </p:cNvSpPr>
          <p:nvPr>
            <p:ph type="sldNum"/>
          </p:nvPr>
        </p:nvSpPr>
        <p:spPr>
          <a:xfrm>
            <a:off x="3881438" y="8686800"/>
            <a:ext cx="2973387" cy="455613"/>
          </a:xfrm>
          <a:prstGeom prst="rect">
            <a:avLst/>
          </a:prstGeom>
          <a:ln/>
        </p:spPr>
        <p:txBody>
          <a:bodyPr/>
          <a:lstStyle/>
          <a:p>
            <a:fld id="{B67B2F92-32BF-484B-A462-61342E2F2B91}" type="slidenum">
              <a:rPr lang="en-US" altLang="x-none"/>
              <a:pPr/>
              <a:t>49</a:t>
            </a:fld>
            <a:endParaRPr lang="en-US" altLang="x-none"/>
          </a:p>
        </p:txBody>
      </p:sp>
      <p:sp>
        <p:nvSpPr>
          <p:cNvPr id="81921" name="Text Box 1"/>
          <p:cNvSpPr txBox="1">
            <a:spLocks noGrp="1" noRot="1" noChangeAspect="1" noChangeArrowheads="1"/>
          </p:cNvSpPr>
          <p:nvPr>
            <p:ph type="sldImg"/>
          </p:nvPr>
        </p:nvSpPr>
        <p:spPr bwMode="auto">
          <a:xfrm>
            <a:off x="2873375" y="522288"/>
            <a:ext cx="3473450" cy="2605087"/>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81922" name="Text Box 2"/>
          <p:cNvSpPr txBox="1">
            <a:spLocks noGrp="1" noChangeArrowheads="1"/>
          </p:cNvSpPr>
          <p:nvPr>
            <p:ph type="body" idx="1"/>
          </p:nvPr>
        </p:nvSpPr>
        <p:spPr bwMode="auto">
          <a:xfrm>
            <a:off x="922338" y="3300413"/>
            <a:ext cx="7375525" cy="312578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x-none" altLang="x-none"/>
          </a:p>
        </p:txBody>
      </p:sp>
    </p:spTree>
    <p:extLst>
      <p:ext uri="{BB962C8B-B14F-4D97-AF65-F5344CB8AC3E}">
        <p14:creationId xmlns:p14="http://schemas.microsoft.com/office/powerpoint/2010/main" val="42040145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1137" name="Text Box 1"/>
          <p:cNvSpPr txBox="1">
            <a:spLocks noGrp="1" noRot="1" noChangeAspect="1" noChangeArrowheads="1"/>
          </p:cNvSpPr>
          <p:nvPr>
            <p:ph type="sldImg"/>
          </p:nvPr>
        </p:nvSpPr>
        <p:spPr bwMode="auto">
          <a:xfrm>
            <a:off x="2873375" y="522288"/>
            <a:ext cx="3473450" cy="2605087"/>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91138" name="Text Box 2"/>
          <p:cNvSpPr txBox="1">
            <a:spLocks noGrp="1" noChangeArrowheads="1"/>
          </p:cNvSpPr>
          <p:nvPr>
            <p:ph type="body" idx="1"/>
          </p:nvPr>
        </p:nvSpPr>
        <p:spPr bwMode="auto">
          <a:xfrm>
            <a:off x="922338" y="3300413"/>
            <a:ext cx="7375525" cy="31273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560" cap="flat">
                <a:solidFill>
                  <a:srgbClr val="385D8A"/>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x-none" altLang="x-none"/>
          </a:p>
        </p:txBody>
      </p:sp>
    </p:spTree>
    <p:extLst>
      <p:ext uri="{BB962C8B-B14F-4D97-AF65-F5344CB8AC3E}">
        <p14:creationId xmlns:p14="http://schemas.microsoft.com/office/powerpoint/2010/main" val="72019963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Slide Number Placeholder 6"/>
          <p:cNvSpPr>
            <a:spLocks noGrp="1" noChangeArrowheads="1"/>
          </p:cNvSpPr>
          <p:nvPr>
            <p:ph type="sldNum"/>
          </p:nvPr>
        </p:nvSpPr>
        <p:spPr>
          <a:xfrm>
            <a:off x="3881438" y="8686800"/>
            <a:ext cx="2973387" cy="455613"/>
          </a:xfrm>
          <a:prstGeom prst="rect">
            <a:avLst/>
          </a:prstGeom>
          <a:ln/>
        </p:spPr>
        <p:txBody>
          <a:bodyPr/>
          <a:lstStyle/>
          <a:p>
            <a:fld id="{5BC3CCAE-5D18-7845-B1EA-8AD1341C97C0}" type="slidenum">
              <a:rPr lang="en-US" altLang="x-none"/>
              <a:pPr/>
              <a:t>50</a:t>
            </a:fld>
            <a:endParaRPr lang="en-US" altLang="x-none"/>
          </a:p>
        </p:txBody>
      </p:sp>
      <p:sp>
        <p:nvSpPr>
          <p:cNvPr id="82945" name="Text Box 1"/>
          <p:cNvSpPr txBox="1">
            <a:spLocks noGrp="1" noRot="1" noChangeAspect="1" noChangeArrowheads="1"/>
          </p:cNvSpPr>
          <p:nvPr>
            <p:ph type="sldImg"/>
          </p:nvPr>
        </p:nvSpPr>
        <p:spPr bwMode="auto">
          <a:xfrm>
            <a:off x="2873375" y="522288"/>
            <a:ext cx="3473450" cy="2605087"/>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82946" name="Text Box 2"/>
          <p:cNvSpPr txBox="1">
            <a:spLocks noGrp="1" noChangeArrowheads="1"/>
          </p:cNvSpPr>
          <p:nvPr>
            <p:ph type="body" idx="1"/>
          </p:nvPr>
        </p:nvSpPr>
        <p:spPr bwMode="auto">
          <a:xfrm>
            <a:off x="922338" y="3300413"/>
            <a:ext cx="7375525" cy="312578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x-none" altLang="x-none"/>
          </a:p>
        </p:txBody>
      </p:sp>
    </p:spTree>
    <p:extLst>
      <p:ext uri="{BB962C8B-B14F-4D97-AF65-F5344CB8AC3E}">
        <p14:creationId xmlns:p14="http://schemas.microsoft.com/office/powerpoint/2010/main" val="32436833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Slide Number Placeholder 6"/>
          <p:cNvSpPr>
            <a:spLocks noGrp="1" noChangeArrowheads="1"/>
          </p:cNvSpPr>
          <p:nvPr>
            <p:ph type="sldNum"/>
          </p:nvPr>
        </p:nvSpPr>
        <p:spPr>
          <a:xfrm>
            <a:off x="3881438" y="8686800"/>
            <a:ext cx="2973387" cy="455613"/>
          </a:xfrm>
          <a:prstGeom prst="rect">
            <a:avLst/>
          </a:prstGeom>
          <a:ln/>
        </p:spPr>
        <p:txBody>
          <a:bodyPr/>
          <a:lstStyle/>
          <a:p>
            <a:fld id="{F0F96E15-E860-9D42-9576-BA479B1F1888}" type="slidenum">
              <a:rPr lang="en-US" altLang="x-none"/>
              <a:pPr/>
              <a:t>51</a:t>
            </a:fld>
            <a:endParaRPr lang="en-US" altLang="x-none"/>
          </a:p>
        </p:txBody>
      </p:sp>
      <p:sp>
        <p:nvSpPr>
          <p:cNvPr id="83969" name="Text Box 1"/>
          <p:cNvSpPr txBox="1">
            <a:spLocks noGrp="1" noRot="1" noChangeAspect="1" noChangeArrowheads="1"/>
          </p:cNvSpPr>
          <p:nvPr>
            <p:ph type="sldImg"/>
          </p:nvPr>
        </p:nvSpPr>
        <p:spPr bwMode="auto">
          <a:xfrm>
            <a:off x="2873375" y="522288"/>
            <a:ext cx="3473450" cy="2605087"/>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83970" name="Text Box 2"/>
          <p:cNvSpPr txBox="1">
            <a:spLocks noGrp="1" noChangeArrowheads="1"/>
          </p:cNvSpPr>
          <p:nvPr>
            <p:ph type="body" idx="1"/>
          </p:nvPr>
        </p:nvSpPr>
        <p:spPr bwMode="auto">
          <a:xfrm>
            <a:off x="922338" y="3300413"/>
            <a:ext cx="7375525" cy="312578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x-none" altLang="x-none"/>
          </a:p>
        </p:txBody>
      </p:sp>
    </p:spTree>
    <p:extLst>
      <p:ext uri="{BB962C8B-B14F-4D97-AF65-F5344CB8AC3E}">
        <p14:creationId xmlns:p14="http://schemas.microsoft.com/office/powerpoint/2010/main" val="194698894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Slide Number Placeholder 6"/>
          <p:cNvSpPr>
            <a:spLocks noGrp="1" noChangeArrowheads="1"/>
          </p:cNvSpPr>
          <p:nvPr>
            <p:ph type="sldNum"/>
          </p:nvPr>
        </p:nvSpPr>
        <p:spPr>
          <a:xfrm>
            <a:off x="3881438" y="8686800"/>
            <a:ext cx="2973387" cy="455613"/>
          </a:xfrm>
          <a:prstGeom prst="rect">
            <a:avLst/>
          </a:prstGeom>
          <a:ln/>
        </p:spPr>
        <p:txBody>
          <a:bodyPr/>
          <a:lstStyle/>
          <a:p>
            <a:fld id="{F0F96E15-E860-9D42-9576-BA479B1F1888}" type="slidenum">
              <a:rPr lang="en-US" altLang="x-none"/>
              <a:pPr/>
              <a:t>52</a:t>
            </a:fld>
            <a:endParaRPr lang="en-US" altLang="x-none"/>
          </a:p>
        </p:txBody>
      </p:sp>
      <p:sp>
        <p:nvSpPr>
          <p:cNvPr id="83969" name="Text Box 1"/>
          <p:cNvSpPr txBox="1">
            <a:spLocks noGrp="1" noRot="1" noChangeAspect="1" noChangeArrowheads="1"/>
          </p:cNvSpPr>
          <p:nvPr>
            <p:ph type="sldImg"/>
          </p:nvPr>
        </p:nvSpPr>
        <p:spPr bwMode="auto">
          <a:xfrm>
            <a:off x="2873375" y="522288"/>
            <a:ext cx="3473450" cy="2605087"/>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83970" name="Text Box 2"/>
          <p:cNvSpPr txBox="1">
            <a:spLocks noGrp="1" noChangeArrowheads="1"/>
          </p:cNvSpPr>
          <p:nvPr>
            <p:ph type="body" idx="1"/>
          </p:nvPr>
        </p:nvSpPr>
        <p:spPr bwMode="auto">
          <a:xfrm>
            <a:off x="922338" y="3300413"/>
            <a:ext cx="7375525" cy="312578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x-none" altLang="x-none"/>
          </a:p>
        </p:txBody>
      </p:sp>
    </p:spTree>
    <p:extLst>
      <p:ext uri="{BB962C8B-B14F-4D97-AF65-F5344CB8AC3E}">
        <p14:creationId xmlns:p14="http://schemas.microsoft.com/office/powerpoint/2010/main" val="129877838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Slide Number Placeholder 6"/>
          <p:cNvSpPr>
            <a:spLocks noGrp="1" noChangeArrowheads="1"/>
          </p:cNvSpPr>
          <p:nvPr>
            <p:ph type="sldNum"/>
          </p:nvPr>
        </p:nvSpPr>
        <p:spPr>
          <a:xfrm>
            <a:off x="3881438" y="8686800"/>
            <a:ext cx="2973387" cy="455613"/>
          </a:xfrm>
          <a:prstGeom prst="rect">
            <a:avLst/>
          </a:prstGeom>
          <a:ln/>
        </p:spPr>
        <p:txBody>
          <a:bodyPr/>
          <a:lstStyle/>
          <a:p>
            <a:fld id="{F175F0CE-98A5-0745-B6C3-CF8FC7D8B5FE}" type="slidenum">
              <a:rPr lang="en-US" altLang="x-none"/>
              <a:pPr/>
              <a:t>54</a:t>
            </a:fld>
            <a:endParaRPr lang="en-US" altLang="x-none"/>
          </a:p>
        </p:txBody>
      </p:sp>
      <p:sp>
        <p:nvSpPr>
          <p:cNvPr id="110593" name="Text Box 1"/>
          <p:cNvSpPr txBox="1">
            <a:spLocks noGrp="1" noRot="1" noChangeAspect="1" noChangeArrowheads="1"/>
          </p:cNvSpPr>
          <p:nvPr>
            <p:ph type="sldImg"/>
          </p:nvPr>
        </p:nvSpPr>
        <p:spPr bwMode="auto">
          <a:xfrm>
            <a:off x="2873375" y="522288"/>
            <a:ext cx="3473450" cy="2605087"/>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110594" name="Text Box 2"/>
          <p:cNvSpPr txBox="1">
            <a:spLocks noGrp="1" noChangeArrowheads="1"/>
          </p:cNvSpPr>
          <p:nvPr>
            <p:ph type="body" idx="1"/>
          </p:nvPr>
        </p:nvSpPr>
        <p:spPr bwMode="auto">
          <a:xfrm>
            <a:off x="922338" y="3300413"/>
            <a:ext cx="7375525" cy="312578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x-none" altLang="x-none"/>
          </a:p>
        </p:txBody>
      </p:sp>
    </p:spTree>
    <p:extLst>
      <p:ext uri="{BB962C8B-B14F-4D97-AF65-F5344CB8AC3E}">
        <p14:creationId xmlns:p14="http://schemas.microsoft.com/office/powerpoint/2010/main" val="9892094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Slide Number Placeholder 6"/>
          <p:cNvSpPr>
            <a:spLocks noGrp="1" noChangeArrowheads="1"/>
          </p:cNvSpPr>
          <p:nvPr>
            <p:ph type="sldNum"/>
          </p:nvPr>
        </p:nvSpPr>
        <p:spPr>
          <a:xfrm>
            <a:off x="3881438" y="8686800"/>
            <a:ext cx="2973387" cy="455613"/>
          </a:xfrm>
          <a:prstGeom prst="rect">
            <a:avLst/>
          </a:prstGeom>
          <a:ln/>
        </p:spPr>
        <p:txBody>
          <a:bodyPr/>
          <a:lstStyle/>
          <a:p>
            <a:fld id="{F175F0CE-98A5-0745-B6C3-CF8FC7D8B5FE}" type="slidenum">
              <a:rPr lang="en-US" altLang="x-none"/>
              <a:pPr/>
              <a:t>56</a:t>
            </a:fld>
            <a:endParaRPr lang="en-US" altLang="x-none"/>
          </a:p>
        </p:txBody>
      </p:sp>
      <p:sp>
        <p:nvSpPr>
          <p:cNvPr id="110593" name="Text Box 1"/>
          <p:cNvSpPr txBox="1">
            <a:spLocks noGrp="1" noRot="1" noChangeAspect="1" noChangeArrowheads="1"/>
          </p:cNvSpPr>
          <p:nvPr>
            <p:ph type="sldImg"/>
          </p:nvPr>
        </p:nvSpPr>
        <p:spPr bwMode="auto">
          <a:xfrm>
            <a:off x="2873375" y="522288"/>
            <a:ext cx="3473450" cy="2605087"/>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110594" name="Text Box 2"/>
          <p:cNvSpPr txBox="1">
            <a:spLocks noGrp="1" noChangeArrowheads="1"/>
          </p:cNvSpPr>
          <p:nvPr>
            <p:ph type="body" idx="1"/>
          </p:nvPr>
        </p:nvSpPr>
        <p:spPr bwMode="auto">
          <a:xfrm>
            <a:off x="922338" y="3300413"/>
            <a:ext cx="7375525" cy="312578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x-none" altLang="x-none"/>
          </a:p>
        </p:txBody>
      </p:sp>
    </p:spTree>
    <p:extLst>
      <p:ext uri="{BB962C8B-B14F-4D97-AF65-F5344CB8AC3E}">
        <p14:creationId xmlns:p14="http://schemas.microsoft.com/office/powerpoint/2010/main" val="111140448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Slide Number Placeholder 6"/>
          <p:cNvSpPr>
            <a:spLocks noGrp="1" noChangeArrowheads="1"/>
          </p:cNvSpPr>
          <p:nvPr>
            <p:ph type="sldNum"/>
          </p:nvPr>
        </p:nvSpPr>
        <p:spPr>
          <a:xfrm>
            <a:off x="3881438" y="8686800"/>
            <a:ext cx="2973387" cy="455613"/>
          </a:xfrm>
          <a:prstGeom prst="rect">
            <a:avLst/>
          </a:prstGeom>
          <a:ln/>
        </p:spPr>
        <p:txBody>
          <a:bodyPr/>
          <a:lstStyle/>
          <a:p>
            <a:fld id="{F175F0CE-98A5-0745-B6C3-CF8FC7D8B5FE}" type="slidenum">
              <a:rPr lang="en-US" altLang="x-none"/>
              <a:pPr/>
              <a:t>57</a:t>
            </a:fld>
            <a:endParaRPr lang="en-US" altLang="x-none"/>
          </a:p>
        </p:txBody>
      </p:sp>
      <p:sp>
        <p:nvSpPr>
          <p:cNvPr id="110593" name="Text Box 1"/>
          <p:cNvSpPr txBox="1">
            <a:spLocks noGrp="1" noRot="1" noChangeAspect="1" noChangeArrowheads="1"/>
          </p:cNvSpPr>
          <p:nvPr>
            <p:ph type="sldImg"/>
          </p:nvPr>
        </p:nvSpPr>
        <p:spPr bwMode="auto">
          <a:xfrm>
            <a:off x="2873375" y="522288"/>
            <a:ext cx="3473450" cy="2605087"/>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110594" name="Text Box 2"/>
          <p:cNvSpPr txBox="1">
            <a:spLocks noGrp="1" noChangeArrowheads="1"/>
          </p:cNvSpPr>
          <p:nvPr>
            <p:ph type="body" idx="1"/>
          </p:nvPr>
        </p:nvSpPr>
        <p:spPr bwMode="auto">
          <a:xfrm>
            <a:off x="922338" y="3300413"/>
            <a:ext cx="7375525" cy="312578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x-none" altLang="x-none"/>
          </a:p>
        </p:txBody>
      </p:sp>
    </p:spTree>
    <p:extLst>
      <p:ext uri="{BB962C8B-B14F-4D97-AF65-F5344CB8AC3E}">
        <p14:creationId xmlns:p14="http://schemas.microsoft.com/office/powerpoint/2010/main" val="23829646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1137" name="Text Box 1"/>
          <p:cNvSpPr txBox="1">
            <a:spLocks noGrp="1" noRot="1" noChangeAspect="1" noChangeArrowheads="1"/>
          </p:cNvSpPr>
          <p:nvPr>
            <p:ph type="sldImg"/>
          </p:nvPr>
        </p:nvSpPr>
        <p:spPr bwMode="auto">
          <a:xfrm>
            <a:off x="2873375" y="522288"/>
            <a:ext cx="3473450" cy="2605087"/>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91138" name="Text Box 2"/>
          <p:cNvSpPr txBox="1">
            <a:spLocks noGrp="1" noChangeArrowheads="1"/>
          </p:cNvSpPr>
          <p:nvPr>
            <p:ph type="body" idx="1"/>
          </p:nvPr>
        </p:nvSpPr>
        <p:spPr bwMode="auto">
          <a:xfrm>
            <a:off x="922338" y="3300413"/>
            <a:ext cx="7375525" cy="31273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560" cap="flat">
                <a:solidFill>
                  <a:srgbClr val="385D8A"/>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x-none" altLang="x-none"/>
          </a:p>
        </p:txBody>
      </p:sp>
    </p:spTree>
    <p:extLst>
      <p:ext uri="{BB962C8B-B14F-4D97-AF65-F5344CB8AC3E}">
        <p14:creationId xmlns:p14="http://schemas.microsoft.com/office/powerpoint/2010/main" val="5366126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4209" name="Text Box 1"/>
          <p:cNvSpPr txBox="1">
            <a:spLocks noGrp="1" noRot="1" noChangeAspect="1" noChangeArrowheads="1"/>
          </p:cNvSpPr>
          <p:nvPr>
            <p:ph type="sldImg"/>
          </p:nvPr>
        </p:nvSpPr>
        <p:spPr bwMode="auto">
          <a:xfrm>
            <a:off x="2873375" y="522288"/>
            <a:ext cx="3473450" cy="2605087"/>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94210" name="Text Box 2"/>
          <p:cNvSpPr txBox="1">
            <a:spLocks noGrp="1" noChangeArrowheads="1"/>
          </p:cNvSpPr>
          <p:nvPr>
            <p:ph type="body" idx="1"/>
          </p:nvPr>
        </p:nvSpPr>
        <p:spPr bwMode="auto">
          <a:xfrm>
            <a:off x="922338" y="3300413"/>
            <a:ext cx="7375525" cy="31273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560" cap="flat">
                <a:solidFill>
                  <a:srgbClr val="385D8A"/>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x-none" altLang="x-none"/>
          </a:p>
        </p:txBody>
      </p:sp>
    </p:spTree>
    <p:extLst>
      <p:ext uri="{BB962C8B-B14F-4D97-AF65-F5344CB8AC3E}">
        <p14:creationId xmlns:p14="http://schemas.microsoft.com/office/powerpoint/2010/main" val="20384438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4209" name="Text Box 1"/>
          <p:cNvSpPr txBox="1">
            <a:spLocks noGrp="1" noRot="1" noChangeAspect="1" noChangeArrowheads="1"/>
          </p:cNvSpPr>
          <p:nvPr>
            <p:ph type="sldImg"/>
          </p:nvPr>
        </p:nvSpPr>
        <p:spPr bwMode="auto">
          <a:xfrm>
            <a:off x="2873375" y="522288"/>
            <a:ext cx="3473450" cy="2605087"/>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94210" name="Text Box 2"/>
          <p:cNvSpPr txBox="1">
            <a:spLocks noGrp="1" noChangeArrowheads="1"/>
          </p:cNvSpPr>
          <p:nvPr>
            <p:ph type="body" idx="1"/>
          </p:nvPr>
        </p:nvSpPr>
        <p:spPr bwMode="auto">
          <a:xfrm>
            <a:off x="922338" y="3300413"/>
            <a:ext cx="7375525" cy="31273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560" cap="flat">
                <a:solidFill>
                  <a:srgbClr val="385D8A"/>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x-none" altLang="x-none"/>
          </a:p>
        </p:txBody>
      </p:sp>
    </p:spTree>
    <p:extLst>
      <p:ext uri="{BB962C8B-B14F-4D97-AF65-F5344CB8AC3E}">
        <p14:creationId xmlns:p14="http://schemas.microsoft.com/office/powerpoint/2010/main" val="19751139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4209" name="Text Box 1"/>
          <p:cNvSpPr txBox="1">
            <a:spLocks noGrp="1" noRot="1" noChangeAspect="1" noChangeArrowheads="1"/>
          </p:cNvSpPr>
          <p:nvPr>
            <p:ph type="sldImg"/>
          </p:nvPr>
        </p:nvSpPr>
        <p:spPr bwMode="auto">
          <a:xfrm>
            <a:off x="2873375" y="522288"/>
            <a:ext cx="3473450" cy="2605087"/>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94210" name="Text Box 2"/>
          <p:cNvSpPr txBox="1">
            <a:spLocks noGrp="1" noChangeArrowheads="1"/>
          </p:cNvSpPr>
          <p:nvPr>
            <p:ph type="body" idx="1"/>
          </p:nvPr>
        </p:nvSpPr>
        <p:spPr bwMode="auto">
          <a:xfrm>
            <a:off x="922338" y="3300413"/>
            <a:ext cx="7375525" cy="31273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560" cap="flat">
                <a:solidFill>
                  <a:srgbClr val="385D8A"/>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x-none" altLang="x-none"/>
          </a:p>
        </p:txBody>
      </p:sp>
    </p:spTree>
    <p:extLst>
      <p:ext uri="{BB962C8B-B14F-4D97-AF65-F5344CB8AC3E}">
        <p14:creationId xmlns:p14="http://schemas.microsoft.com/office/powerpoint/2010/main" val="5722954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5233" name="Text Box 1"/>
          <p:cNvSpPr txBox="1">
            <a:spLocks noGrp="1" noRot="1" noChangeAspect="1" noChangeArrowheads="1"/>
          </p:cNvSpPr>
          <p:nvPr>
            <p:ph type="sldImg"/>
          </p:nvPr>
        </p:nvSpPr>
        <p:spPr bwMode="auto">
          <a:xfrm>
            <a:off x="2873375" y="522288"/>
            <a:ext cx="3473450" cy="2605087"/>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95234" name="Text Box 2"/>
          <p:cNvSpPr txBox="1">
            <a:spLocks noGrp="1" noChangeArrowheads="1"/>
          </p:cNvSpPr>
          <p:nvPr>
            <p:ph type="body" idx="1"/>
          </p:nvPr>
        </p:nvSpPr>
        <p:spPr bwMode="auto">
          <a:xfrm>
            <a:off x="922338" y="3300413"/>
            <a:ext cx="7375525" cy="312578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560" cap="flat">
                <a:solidFill>
                  <a:srgbClr val="385D8A"/>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2520" tIns="71988" rIns="92520" bIns="46080"/>
          <a:lstStyle/>
          <a:p>
            <a:pPr eaLnBrk="1" hangingPunct="1">
              <a:lnSpc>
                <a:spcPct val="83000"/>
              </a:lnSpc>
              <a:spcBef>
                <a:spcPct val="0"/>
              </a:spcBef>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Lst>
            </a:pPr>
            <a:r>
              <a:rPr lang="en-US" altLang="x-none">
                <a:latin typeface="Calibri" charset="0"/>
                <a:ea typeface="DejaVu Sans" charset="0"/>
                <a:cs typeface="DejaVu Sans" charset="0"/>
              </a:rPr>
              <a:t>Now more the deep inelastic view, the mess inside the nucleon, note the Z exchange.</a:t>
            </a:r>
          </a:p>
          <a:p>
            <a:pPr eaLnBrk="1" hangingPunct="1">
              <a:lnSpc>
                <a:spcPct val="83000"/>
              </a:lnSpc>
              <a:spcBef>
                <a:spcPct val="0"/>
              </a:spcBef>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Lst>
            </a:pPr>
            <a:endParaRPr lang="en-US" altLang="x-none">
              <a:latin typeface="Calibri" charset="0"/>
              <a:ea typeface="DejaVu Sans" charset="0"/>
              <a:cs typeface="DejaVu Sans" charset="0"/>
            </a:endParaRPr>
          </a:p>
          <a:p>
            <a:pPr eaLnBrk="1" hangingPunct="1">
              <a:lnSpc>
                <a:spcPct val="83000"/>
              </a:lnSpc>
              <a:spcBef>
                <a:spcPct val="0"/>
              </a:spcBef>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Lst>
            </a:pPr>
            <a:r>
              <a:rPr lang="en-US" altLang="x-none">
                <a:latin typeface="Calibri" charset="0"/>
                <a:ea typeface="DejaVu Sans" charset="0"/>
                <a:cs typeface="DejaVu Sans" charset="0"/>
              </a:rPr>
              <a:t>Note the Nobel Prizes pretty much attributable to this picture.</a:t>
            </a:r>
          </a:p>
        </p:txBody>
      </p:sp>
      <p:sp>
        <p:nvSpPr>
          <p:cNvPr id="95235" name="Text Box 3"/>
          <p:cNvSpPr txBox="1">
            <a:spLocks noChangeArrowheads="1"/>
          </p:cNvSpPr>
          <p:nvPr/>
        </p:nvSpPr>
        <p:spPr bwMode="auto">
          <a:xfrm>
            <a:off x="0" y="0"/>
            <a:ext cx="3995738" cy="3476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2520" tIns="71988" rIns="92520" bIns="46080"/>
          <a:lstStyle>
            <a:lvl1pPr>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1pPr>
            <a:lvl2pPr>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2pPr>
            <a:lvl3pPr>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3pPr>
            <a:lvl4pPr>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4pPr>
            <a:lvl5pPr>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9pPr>
          </a:lstStyle>
          <a:p>
            <a:pPr hangingPunct="1">
              <a:lnSpc>
                <a:spcPct val="83000"/>
              </a:lnSpc>
            </a:pPr>
            <a:r>
              <a:rPr lang="en-US" altLang="x-none" sz="1200">
                <a:latin typeface="Calibri" charset="0"/>
              </a:rPr>
              <a:t>Test</a:t>
            </a:r>
          </a:p>
        </p:txBody>
      </p:sp>
      <p:sp>
        <p:nvSpPr>
          <p:cNvPr id="95236" name="Text Box 4"/>
          <p:cNvSpPr txBox="1">
            <a:spLocks noChangeArrowheads="1"/>
          </p:cNvSpPr>
          <p:nvPr/>
        </p:nvSpPr>
        <p:spPr bwMode="auto">
          <a:xfrm>
            <a:off x="5222875" y="6597650"/>
            <a:ext cx="3995738" cy="3476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2520" tIns="71988" rIns="92520" bIns="46080" anchor="b"/>
          <a:lstStyle>
            <a:lvl1pPr>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1pPr>
            <a:lvl2pPr>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2pPr>
            <a:lvl3pPr>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3pPr>
            <a:lvl4pPr>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4pPr>
            <a:lvl5pPr>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9pPr>
          </a:lstStyle>
          <a:p>
            <a:pPr algn="r" hangingPunct="1">
              <a:lnSpc>
                <a:spcPct val="83000"/>
              </a:lnSpc>
            </a:pPr>
            <a:fld id="{54C44F55-A2CC-C74B-A318-B3AC3F1F2FE0}" type="slidenum">
              <a:rPr lang="en-US" altLang="x-none" sz="1200">
                <a:latin typeface="Calibri" charset="0"/>
              </a:rPr>
              <a:pPr algn="r" hangingPunct="1">
                <a:lnSpc>
                  <a:spcPct val="83000"/>
                </a:lnSpc>
              </a:pPr>
              <a:t>11</a:t>
            </a:fld>
            <a:endParaRPr lang="en-US" altLang="x-none" sz="1200">
              <a:latin typeface="Calibri" charset="0"/>
            </a:endParaRPr>
          </a:p>
        </p:txBody>
      </p:sp>
    </p:spTree>
    <p:extLst>
      <p:ext uri="{BB962C8B-B14F-4D97-AF65-F5344CB8AC3E}">
        <p14:creationId xmlns:p14="http://schemas.microsoft.com/office/powerpoint/2010/main" val="5530319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Default">
    <p:spTree>
      <p:nvGrpSpPr>
        <p:cNvPr id="1" name=""/>
        <p:cNvGrpSpPr/>
        <p:nvPr/>
      </p:nvGrpSpPr>
      <p:grpSpPr>
        <a:xfrm>
          <a:off x="0" y="0"/>
          <a:ext cx="0" cy="0"/>
          <a:chOff x="0" y="0"/>
          <a:chExt cx="0" cy="0"/>
        </a:xfrm>
      </p:grpSpPr>
      <p:sp>
        <p:nvSpPr>
          <p:cNvPr id="13" name="Shape 13"/>
          <p:cNvSpPr/>
          <p:nvPr/>
        </p:nvSpPr>
        <p:spPr>
          <a:xfrm>
            <a:off x="266700" y="3124200"/>
            <a:ext cx="12458701" cy="1587"/>
          </a:xfrm>
          <a:prstGeom prst="line">
            <a:avLst/>
          </a:prstGeom>
          <a:ln w="38160">
            <a:solidFill>
              <a:srgbClr val="3465A4"/>
            </a:solidFill>
            <a:miter/>
          </a:ln>
        </p:spPr>
        <p:txBody>
          <a:bodyPr lIns="45719" rIns="45719"/>
          <a:lstStyle/>
          <a:p>
            <a:pPr algn="l">
              <a:lnSpc>
                <a:spcPct val="93000"/>
              </a:lnSpc>
              <a:tabLst/>
              <a:defRPr sz="1800">
                <a:latin typeface="+mn-lt"/>
                <a:ea typeface="+mn-ea"/>
                <a:cs typeface="+mn-cs"/>
                <a:sym typeface="Times New Roman"/>
              </a:defRPr>
            </a:pPr>
            <a:endParaRPr/>
          </a:p>
        </p:txBody>
      </p:sp>
      <p:sp>
        <p:nvSpPr>
          <p:cNvPr id="14" name="Shape 14"/>
          <p:cNvSpPr/>
          <p:nvPr/>
        </p:nvSpPr>
        <p:spPr>
          <a:xfrm>
            <a:off x="266700" y="9359900"/>
            <a:ext cx="12458701" cy="1587"/>
          </a:xfrm>
          <a:prstGeom prst="line">
            <a:avLst/>
          </a:prstGeom>
          <a:ln w="38160">
            <a:solidFill>
              <a:srgbClr val="3465A4"/>
            </a:solidFill>
            <a:miter/>
          </a:ln>
        </p:spPr>
        <p:txBody>
          <a:bodyPr lIns="45719" rIns="45719"/>
          <a:lstStyle/>
          <a:p>
            <a:pPr algn="l">
              <a:lnSpc>
                <a:spcPct val="93000"/>
              </a:lnSpc>
              <a:tabLst/>
              <a:defRPr sz="1800">
                <a:latin typeface="+mn-lt"/>
                <a:ea typeface="+mn-ea"/>
                <a:cs typeface="+mn-cs"/>
                <a:sym typeface="Times New Roman"/>
              </a:defRPr>
            </a:pPr>
            <a:endParaRPr/>
          </a:p>
        </p:txBody>
      </p:sp>
      <p:sp>
        <p:nvSpPr>
          <p:cNvPr id="15" name="Shape 15"/>
          <p:cNvSpPr/>
          <p:nvPr/>
        </p:nvSpPr>
        <p:spPr>
          <a:xfrm>
            <a:off x="126999" y="7647866"/>
            <a:ext cx="366912" cy="3407380"/>
          </a:xfrm>
          <a:prstGeom prst="rect">
            <a:avLst/>
          </a:prstGeom>
          <a:ln w="12700">
            <a:miter lim="400000"/>
          </a:ln>
          <a:extLst>
            <a:ext uri="{C572A759-6A51-4108-AA02-DFA0A04FC94B}">
              <ma14:wrappingTextBoxFlag xmlns="" xmlns:ma14="http://schemas.microsoft.com/office/mac/drawingml/2011/main" val="1"/>
            </a:ext>
          </a:extLst>
        </p:spPr>
        <p:txBody>
          <a:bodyPr lIns="50760" tIns="50760" rIns="50760" bIns="50760" anchor="ctr">
            <a:spAutoFit/>
          </a:bodyPr>
          <a:lstStyle>
            <a:lvl1pPr>
              <a:lnSpc>
                <a:spcPct val="100000"/>
              </a:lnSpc>
              <a:tabLst>
                <a:tab pos="457200" algn="l"/>
                <a:tab pos="914400" algn="l"/>
                <a:tab pos="1371600" algn="l"/>
              </a:tabLst>
              <a:defRPr>
                <a:latin typeface="Helvetica Neue Medium"/>
                <a:ea typeface="Helvetica Neue Medium"/>
                <a:cs typeface="Helvetica Neue Medium"/>
                <a:sym typeface="Helvetica Neue Medium"/>
              </a:defRPr>
            </a:lvl1pPr>
          </a:lstStyle>
          <a:p>
            <a:r>
              <a:t>Physics 212</a:t>
            </a:r>
          </a:p>
        </p:txBody>
      </p:sp>
      <p:sp>
        <p:nvSpPr>
          <p:cNvPr id="16" name="Shape 16"/>
          <p:cNvSpPr/>
          <p:nvPr/>
        </p:nvSpPr>
        <p:spPr>
          <a:xfrm>
            <a:off x="266700" y="5194300"/>
            <a:ext cx="12458701" cy="1587"/>
          </a:xfrm>
          <a:prstGeom prst="line">
            <a:avLst/>
          </a:prstGeom>
          <a:ln w="38160">
            <a:solidFill>
              <a:srgbClr val="3465A4"/>
            </a:solidFill>
            <a:miter/>
          </a:ln>
        </p:spPr>
        <p:txBody>
          <a:bodyPr lIns="45719" rIns="45719"/>
          <a:lstStyle/>
          <a:p>
            <a:pPr algn="l">
              <a:lnSpc>
                <a:spcPct val="93000"/>
              </a:lnSpc>
              <a:tabLst/>
              <a:defRPr sz="1800">
                <a:latin typeface="+mn-lt"/>
                <a:ea typeface="+mn-ea"/>
                <a:cs typeface="+mn-cs"/>
                <a:sym typeface="Times New Roman"/>
              </a:defRPr>
            </a:pPr>
            <a:endParaRPr/>
          </a:p>
        </p:txBody>
      </p:sp>
      <p:sp>
        <p:nvSpPr>
          <p:cNvPr id="17" name="Shape 17"/>
          <p:cNvSpPr>
            <a:spLocks noGrp="1"/>
          </p:cNvSpPr>
          <p:nvPr>
            <p:ph type="title"/>
          </p:nvPr>
        </p:nvSpPr>
        <p:spPr>
          <a:xfrm>
            <a:off x="1270000" y="2971800"/>
            <a:ext cx="10463213" cy="2436813"/>
          </a:xfrm>
          <a:prstGeom prst="rect">
            <a:avLst/>
          </a:prstGeom>
        </p:spPr>
        <p:txBody>
          <a:bodyPr>
            <a:normAutofit/>
          </a:bodyPr>
          <a:lstStyle/>
          <a:p>
            <a:r>
              <a:t>Title Text</a:t>
            </a:r>
          </a:p>
        </p:txBody>
      </p:sp>
      <p:sp>
        <p:nvSpPr>
          <p:cNvPr id="18" name="Shape 18"/>
          <p:cNvSpPr>
            <a:spLocks noGrp="1"/>
          </p:cNvSpPr>
          <p:nvPr>
            <p:ph type="body" idx="1"/>
          </p:nvPr>
        </p:nvSpPr>
        <p:spPr>
          <a:xfrm>
            <a:off x="650875" y="2282825"/>
            <a:ext cx="11701463" cy="5654675"/>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
        <p:nvSpPr>
          <p:cNvPr id="19" name="Shape 19"/>
          <p:cNvSpPr>
            <a:spLocks noGrp="1"/>
          </p:cNvSpPr>
          <p:nvPr>
            <p:ph type="sldNum" sz="quarter" idx="2"/>
          </p:nvPr>
        </p:nvSpPr>
        <p:spPr>
          <a:xfrm>
            <a:off x="6285652" y="8779791"/>
            <a:ext cx="3034455" cy="520701"/>
          </a:xfrm>
          <a:prstGeom prst="rect">
            <a:avLst/>
          </a:prstGeom>
        </p:spPr>
        <p:txBody>
          <a:bodyPr lIns="45719" tIns="45719" rIns="45719" bIns="45719" anchor="ctr"/>
          <a:lstStyle>
            <a:lvl1pPr>
              <a:tabLst/>
              <a:defRPr sz="1200">
                <a:solidFill>
                  <a:srgbClr val="000000"/>
                </a:solidFill>
              </a:defRPr>
            </a:lvl1p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Blank Slide">
    <p:spTree>
      <p:nvGrpSpPr>
        <p:cNvPr id="1" name=""/>
        <p:cNvGrpSpPr/>
        <p:nvPr/>
      </p:nvGrpSpPr>
      <p:grpSpPr>
        <a:xfrm>
          <a:off x="0" y="0"/>
          <a:ext cx="0" cy="0"/>
          <a:chOff x="0" y="0"/>
          <a:chExt cx="0" cy="0"/>
        </a:xfrm>
      </p:grpSpPr>
      <p:sp>
        <p:nvSpPr>
          <p:cNvPr id="104" name="Shape 104"/>
          <p:cNvSpPr/>
          <p:nvPr/>
        </p:nvSpPr>
        <p:spPr>
          <a:xfrm>
            <a:off x="253800" y="812519"/>
            <a:ext cx="12458880" cy="1"/>
          </a:xfrm>
          <a:prstGeom prst="line">
            <a:avLst/>
          </a:prstGeom>
          <a:ln w="38160">
            <a:solidFill>
              <a:srgbClr val="3465A4"/>
            </a:solidFill>
            <a:miter/>
          </a:ln>
        </p:spPr>
        <p:txBody>
          <a:bodyPr lIns="45719" rIns="45719"/>
          <a:lstStyle/>
          <a:p>
            <a:pPr algn="l" defTabSz="914400">
              <a:lnSpc>
                <a:spcPct val="100000"/>
              </a:lnSpc>
              <a:tabLst/>
              <a:defRPr sz="1800">
                <a:latin typeface="Arial"/>
                <a:ea typeface="Arial"/>
                <a:cs typeface="Arial"/>
                <a:sym typeface="Arial"/>
              </a:defRPr>
            </a:pPr>
            <a:endParaRPr/>
          </a:p>
        </p:txBody>
      </p:sp>
      <p:pic>
        <p:nvPicPr>
          <p:cNvPr id="105" name="image6.png"/>
          <p:cNvPicPr>
            <a:picLocks noChangeAspect="1"/>
          </p:cNvPicPr>
          <p:nvPr/>
        </p:nvPicPr>
        <p:blipFill>
          <a:blip r:embed="rId2"/>
          <a:stretch>
            <a:fillRect/>
          </a:stretch>
        </p:blipFill>
        <p:spPr>
          <a:xfrm>
            <a:off x="107999" y="9214919"/>
            <a:ext cx="1474561" cy="502561"/>
          </a:xfrm>
          <a:prstGeom prst="rect">
            <a:avLst/>
          </a:prstGeom>
          <a:ln w="12700">
            <a:miter lim="400000"/>
          </a:ln>
        </p:spPr>
      </p:pic>
      <p:sp>
        <p:nvSpPr>
          <p:cNvPr id="5" name="Shape 106">
            <a:extLst>
              <a:ext uri="{FF2B5EF4-FFF2-40B4-BE49-F238E27FC236}">
                <a16:creationId xmlns:a16="http://schemas.microsoft.com/office/drawing/2014/main" id="{DC4D187F-79C8-5542-95FE-D15DF14D0628}"/>
              </a:ext>
            </a:extLst>
          </p:cNvPr>
          <p:cNvSpPr txBox="1">
            <a:spLocks/>
          </p:cNvSpPr>
          <p:nvPr userDrawn="1"/>
        </p:nvSpPr>
        <p:spPr>
          <a:xfrm>
            <a:off x="9862346" y="9160476"/>
            <a:ext cx="3034455" cy="551501"/>
          </a:xfrm>
          <a:prstGeom prst="rect">
            <a:avLst/>
          </a:prstGeom>
          <a:ln w="12700">
            <a:miter lim="400000"/>
          </a:ln>
        </p:spPr>
        <p:txBody>
          <a:bodyPr wrap="none" lIns="45719" tIns="45719" rIns="45719" bIns="45719"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914400" rtl="0" fontAlgn="auto" latinLnBrk="0" hangingPunct="0">
              <a:lnSpc>
                <a:spcPct val="100000"/>
              </a:lnSpc>
              <a:spcBef>
                <a:spcPts val="0"/>
              </a:spcBef>
              <a:spcAft>
                <a:spcPts val="0"/>
              </a:spcAft>
              <a:buClrTx/>
              <a:buSzTx/>
              <a:buFontTx/>
              <a:buNone/>
              <a:tabLst/>
              <a:defRPr kumimoji="0" sz="3100" b="0" i="0" u="none" strike="noStrike" cap="none" spc="0" normalizeH="0" baseline="0">
                <a:ln>
                  <a:noFill/>
                </a:ln>
                <a:solidFill>
                  <a:srgbClr val="000000"/>
                </a:solidFill>
                <a:effectLst/>
                <a:uFillTx/>
                <a:latin typeface="Optima"/>
                <a:ea typeface="Optima"/>
                <a:cs typeface="Optima"/>
                <a:sym typeface="Optima"/>
              </a:defRPr>
            </a:lvl1pPr>
            <a:lvl2pPr marL="0" marR="0" indent="457200" algn="just" defTabSz="457200" rtl="0" fontAlgn="auto" latinLnBrk="0" hangingPunct="0">
              <a:lnSpc>
                <a:spcPct val="83000"/>
              </a:lnSpc>
              <a:spcBef>
                <a:spcPts val="0"/>
              </a:spcBef>
              <a:spcAft>
                <a:spcPts val="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 pos="12344400" algn="l"/>
              </a:tabLst>
              <a:defRPr kumimoji="0" sz="2400" b="0" i="0" u="none" strike="noStrike" cap="none" spc="0" normalizeH="0" baseline="0">
                <a:ln>
                  <a:noFill/>
                </a:ln>
                <a:solidFill>
                  <a:srgbClr val="000000"/>
                </a:solidFill>
                <a:effectLst/>
                <a:uFillTx/>
                <a:latin typeface="Gill Sans Light"/>
                <a:ea typeface="Gill Sans Light"/>
                <a:cs typeface="Gill Sans Light"/>
                <a:sym typeface="Gill Sans Light"/>
              </a:defRPr>
            </a:lvl2pPr>
            <a:lvl3pPr marL="0" marR="0" indent="914400" algn="just" defTabSz="457200" rtl="0" fontAlgn="auto" latinLnBrk="0" hangingPunct="0">
              <a:lnSpc>
                <a:spcPct val="83000"/>
              </a:lnSpc>
              <a:spcBef>
                <a:spcPts val="0"/>
              </a:spcBef>
              <a:spcAft>
                <a:spcPts val="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 pos="12344400" algn="l"/>
              </a:tabLst>
              <a:defRPr kumimoji="0" sz="2400" b="0" i="0" u="none" strike="noStrike" cap="none" spc="0" normalizeH="0" baseline="0">
                <a:ln>
                  <a:noFill/>
                </a:ln>
                <a:solidFill>
                  <a:srgbClr val="000000"/>
                </a:solidFill>
                <a:effectLst/>
                <a:uFillTx/>
                <a:latin typeface="Gill Sans Light"/>
                <a:ea typeface="Gill Sans Light"/>
                <a:cs typeface="Gill Sans Light"/>
                <a:sym typeface="Gill Sans Light"/>
              </a:defRPr>
            </a:lvl3pPr>
            <a:lvl4pPr marL="0" marR="0" indent="1371600" algn="just" defTabSz="457200" rtl="0" fontAlgn="auto" latinLnBrk="0" hangingPunct="0">
              <a:lnSpc>
                <a:spcPct val="83000"/>
              </a:lnSpc>
              <a:spcBef>
                <a:spcPts val="0"/>
              </a:spcBef>
              <a:spcAft>
                <a:spcPts val="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 pos="12344400" algn="l"/>
              </a:tabLst>
              <a:defRPr kumimoji="0" sz="2400" b="0" i="0" u="none" strike="noStrike" cap="none" spc="0" normalizeH="0" baseline="0">
                <a:ln>
                  <a:noFill/>
                </a:ln>
                <a:solidFill>
                  <a:srgbClr val="000000"/>
                </a:solidFill>
                <a:effectLst/>
                <a:uFillTx/>
                <a:latin typeface="Gill Sans Light"/>
                <a:ea typeface="Gill Sans Light"/>
                <a:cs typeface="Gill Sans Light"/>
                <a:sym typeface="Gill Sans Light"/>
              </a:defRPr>
            </a:lvl4pPr>
            <a:lvl5pPr marL="0" marR="0" indent="1828800" algn="just" defTabSz="457200" rtl="0" fontAlgn="auto" latinLnBrk="0" hangingPunct="0">
              <a:lnSpc>
                <a:spcPct val="83000"/>
              </a:lnSpc>
              <a:spcBef>
                <a:spcPts val="0"/>
              </a:spcBef>
              <a:spcAft>
                <a:spcPts val="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 pos="12344400" algn="l"/>
              </a:tabLst>
              <a:defRPr kumimoji="0" sz="2400" b="0" i="0" u="none" strike="noStrike" cap="none" spc="0" normalizeH="0" baseline="0">
                <a:ln>
                  <a:noFill/>
                </a:ln>
                <a:solidFill>
                  <a:srgbClr val="000000"/>
                </a:solidFill>
                <a:effectLst/>
                <a:uFillTx/>
                <a:latin typeface="Gill Sans Light"/>
                <a:ea typeface="Gill Sans Light"/>
                <a:cs typeface="Gill Sans Light"/>
                <a:sym typeface="Gill Sans Light"/>
              </a:defRPr>
            </a:lvl5pPr>
            <a:lvl6pPr marL="0" marR="0" indent="0" algn="just" defTabSz="457200" rtl="0" fontAlgn="auto" latinLnBrk="0" hangingPunct="0">
              <a:lnSpc>
                <a:spcPct val="83000"/>
              </a:lnSpc>
              <a:spcBef>
                <a:spcPts val="0"/>
              </a:spcBef>
              <a:spcAft>
                <a:spcPts val="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 pos="12344400" algn="l"/>
              </a:tabLst>
              <a:defRPr kumimoji="0" sz="2400" b="0" i="0" u="none" strike="noStrike" cap="none" spc="0" normalizeH="0" baseline="0">
                <a:ln>
                  <a:noFill/>
                </a:ln>
                <a:solidFill>
                  <a:srgbClr val="000000"/>
                </a:solidFill>
                <a:effectLst/>
                <a:uFillTx/>
                <a:latin typeface="Gill Sans Light"/>
                <a:ea typeface="Gill Sans Light"/>
                <a:cs typeface="Gill Sans Light"/>
                <a:sym typeface="Gill Sans Light"/>
              </a:defRPr>
            </a:lvl6pPr>
            <a:lvl7pPr marL="0" marR="0" indent="0" algn="just" defTabSz="457200" rtl="0" fontAlgn="auto" latinLnBrk="0" hangingPunct="0">
              <a:lnSpc>
                <a:spcPct val="83000"/>
              </a:lnSpc>
              <a:spcBef>
                <a:spcPts val="0"/>
              </a:spcBef>
              <a:spcAft>
                <a:spcPts val="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 pos="12344400" algn="l"/>
              </a:tabLst>
              <a:defRPr kumimoji="0" sz="2400" b="0" i="0" u="none" strike="noStrike" cap="none" spc="0" normalizeH="0" baseline="0">
                <a:ln>
                  <a:noFill/>
                </a:ln>
                <a:solidFill>
                  <a:srgbClr val="000000"/>
                </a:solidFill>
                <a:effectLst/>
                <a:uFillTx/>
                <a:latin typeface="Gill Sans Light"/>
                <a:ea typeface="Gill Sans Light"/>
                <a:cs typeface="Gill Sans Light"/>
                <a:sym typeface="Gill Sans Light"/>
              </a:defRPr>
            </a:lvl7pPr>
            <a:lvl8pPr marL="0" marR="0" indent="0" algn="just" defTabSz="457200" rtl="0" fontAlgn="auto" latinLnBrk="0" hangingPunct="0">
              <a:lnSpc>
                <a:spcPct val="83000"/>
              </a:lnSpc>
              <a:spcBef>
                <a:spcPts val="0"/>
              </a:spcBef>
              <a:spcAft>
                <a:spcPts val="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 pos="12344400" algn="l"/>
              </a:tabLst>
              <a:defRPr kumimoji="0" sz="2400" b="0" i="0" u="none" strike="noStrike" cap="none" spc="0" normalizeH="0" baseline="0">
                <a:ln>
                  <a:noFill/>
                </a:ln>
                <a:solidFill>
                  <a:srgbClr val="000000"/>
                </a:solidFill>
                <a:effectLst/>
                <a:uFillTx/>
                <a:latin typeface="Gill Sans Light"/>
                <a:ea typeface="Gill Sans Light"/>
                <a:cs typeface="Gill Sans Light"/>
                <a:sym typeface="Gill Sans Light"/>
              </a:defRPr>
            </a:lvl8pPr>
            <a:lvl9pPr marL="0" marR="0" indent="0" algn="just" defTabSz="457200" rtl="0" fontAlgn="auto" latinLnBrk="0" hangingPunct="0">
              <a:lnSpc>
                <a:spcPct val="83000"/>
              </a:lnSpc>
              <a:spcBef>
                <a:spcPts val="0"/>
              </a:spcBef>
              <a:spcAft>
                <a:spcPts val="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 pos="12344400" algn="l"/>
              </a:tabLst>
              <a:defRPr kumimoji="0" sz="2400" b="0" i="0" u="none" strike="noStrike" cap="none" spc="0" normalizeH="0" baseline="0">
                <a:ln>
                  <a:noFill/>
                </a:ln>
                <a:solidFill>
                  <a:srgbClr val="000000"/>
                </a:solidFill>
                <a:effectLst/>
                <a:uFillTx/>
                <a:latin typeface="Gill Sans Light"/>
                <a:ea typeface="Gill Sans Light"/>
                <a:cs typeface="Gill Sans Light"/>
                <a:sym typeface="Gill Sans Light"/>
              </a:defRPr>
            </a:lvl9pPr>
          </a:lstStyle>
          <a:p>
            <a:fld id="{86CB4B4D-7CA3-9044-876B-883B54F8677D}" type="slidenum">
              <a:rPr lang="en-US" smtClean="0"/>
              <a:pPr/>
              <a:t>‹#›</a:t>
            </a:fld>
            <a:endParaRPr lang="en-US" dirty="0"/>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cSld name="Bullets">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13" name="Shape 113"/>
          <p:cNvSpPr>
            <a:spLocks noGrp="1"/>
          </p:cNvSpPr>
          <p:nvPr>
            <p:ph type="body" idx="1"/>
          </p:nvPr>
        </p:nvSpPr>
        <p:spPr>
          <a:xfrm>
            <a:off x="762000" y="762000"/>
            <a:ext cx="11468100" cy="8216900"/>
          </a:xfrm>
          <a:prstGeom prst="rect">
            <a:avLst/>
          </a:prstGeom>
        </p:spPr>
        <p:txBody>
          <a:bodyPr lIns="50800" tIns="50800" rIns="50800" bIns="50800" anchor="ctr">
            <a:normAutofit/>
          </a:bodyPr>
          <a:lstStyle>
            <a:lvl1pPr marL="520700" indent="-520700" defTabSz="584200">
              <a:lnSpc>
                <a:spcPct val="120000"/>
              </a:lnSpc>
              <a:spcBef>
                <a:spcPts val="4600"/>
              </a:spcBef>
              <a:buSzPct val="82000"/>
              <a:buChar char="•"/>
              <a:defRPr sz="4600">
                <a:solidFill>
                  <a:srgbClr val="535353"/>
                </a:solidFill>
                <a:latin typeface="Gill Sans Light"/>
                <a:ea typeface="Gill Sans Light"/>
                <a:cs typeface="Gill Sans Light"/>
                <a:sym typeface="Gill Sans Light"/>
              </a:defRPr>
            </a:lvl1pPr>
            <a:lvl2pPr marL="1041400" indent="-520700" defTabSz="584200">
              <a:lnSpc>
                <a:spcPct val="120000"/>
              </a:lnSpc>
              <a:spcBef>
                <a:spcPts val="4600"/>
              </a:spcBef>
              <a:buSzPct val="82000"/>
              <a:buChar char="•"/>
              <a:defRPr sz="4600">
                <a:solidFill>
                  <a:srgbClr val="535353"/>
                </a:solidFill>
                <a:latin typeface="Gill Sans Light"/>
                <a:ea typeface="Gill Sans Light"/>
                <a:cs typeface="Gill Sans Light"/>
                <a:sym typeface="Gill Sans Light"/>
              </a:defRPr>
            </a:lvl2pPr>
            <a:lvl3pPr marL="1562100" indent="-520700" defTabSz="584200">
              <a:lnSpc>
                <a:spcPct val="120000"/>
              </a:lnSpc>
              <a:spcBef>
                <a:spcPts val="4600"/>
              </a:spcBef>
              <a:buSzPct val="82000"/>
              <a:buChar char="•"/>
              <a:defRPr sz="4600">
                <a:solidFill>
                  <a:srgbClr val="535353"/>
                </a:solidFill>
                <a:latin typeface="Gill Sans Light"/>
                <a:ea typeface="Gill Sans Light"/>
                <a:cs typeface="Gill Sans Light"/>
                <a:sym typeface="Gill Sans Light"/>
              </a:defRPr>
            </a:lvl3pPr>
            <a:lvl4pPr marL="2082800" indent="-520700" defTabSz="584200">
              <a:lnSpc>
                <a:spcPct val="120000"/>
              </a:lnSpc>
              <a:spcBef>
                <a:spcPts val="4600"/>
              </a:spcBef>
              <a:buSzPct val="82000"/>
              <a:buChar char="•"/>
              <a:defRPr sz="4600">
                <a:solidFill>
                  <a:srgbClr val="535353"/>
                </a:solidFill>
                <a:latin typeface="Gill Sans Light"/>
                <a:ea typeface="Gill Sans Light"/>
                <a:cs typeface="Gill Sans Light"/>
                <a:sym typeface="Gill Sans Light"/>
              </a:defRPr>
            </a:lvl4pPr>
            <a:lvl5pPr marL="2603500" indent="-520700" defTabSz="584200">
              <a:lnSpc>
                <a:spcPct val="120000"/>
              </a:lnSpc>
              <a:spcBef>
                <a:spcPts val="4600"/>
              </a:spcBef>
              <a:buSzPct val="82000"/>
              <a:buChar char="•"/>
              <a:defRPr sz="4600">
                <a:solidFill>
                  <a:srgbClr val="535353"/>
                </a:solidFill>
                <a:latin typeface="Gill Sans Light"/>
                <a:ea typeface="Gill Sans Light"/>
                <a:cs typeface="Gill Sans Light"/>
                <a:sym typeface="Gill Sans Light"/>
              </a:defRPr>
            </a:lvl5pPr>
          </a:lstStyle>
          <a:p>
            <a:r>
              <a:t>Body Level One</a:t>
            </a:r>
          </a:p>
          <a:p>
            <a:pPr lvl="1"/>
            <a:r>
              <a:t>Body Level Two</a:t>
            </a:r>
          </a:p>
          <a:p>
            <a:pPr lvl="2"/>
            <a:r>
              <a:t>Body Level Three</a:t>
            </a:r>
          </a:p>
          <a:p>
            <a:pPr lvl="3"/>
            <a:r>
              <a:t>Body Level Four</a:t>
            </a:r>
          </a:p>
          <a:p>
            <a:pPr lvl="4"/>
            <a:r>
              <a:t>Body Level Five</a:t>
            </a:r>
          </a:p>
        </p:txBody>
      </p:sp>
      <p:sp>
        <p:nvSpPr>
          <p:cNvPr id="114" name="Shape 114"/>
          <p:cNvSpPr>
            <a:spLocks noGrp="1"/>
          </p:cNvSpPr>
          <p:nvPr>
            <p:ph type="sldNum" sz="quarter" idx="2"/>
          </p:nvPr>
        </p:nvSpPr>
        <p:spPr>
          <a:xfrm>
            <a:off x="12255499" y="9283700"/>
            <a:ext cx="342901" cy="355600"/>
          </a:xfrm>
          <a:prstGeom prst="rect">
            <a:avLst/>
          </a:prstGeom>
        </p:spPr>
        <p:txBody>
          <a:bodyPr lIns="50800" tIns="50800" rIns="50800" bIns="50800"/>
          <a:lstStyle>
            <a:lvl1pPr algn="ctr" defTabSz="584200">
              <a:lnSpc>
                <a:spcPct val="100000"/>
              </a:lnSpc>
              <a:tabLst/>
              <a:defRPr sz="1800">
                <a:solidFill>
                  <a:srgbClr val="535353"/>
                </a:solidFill>
                <a:latin typeface="Gill Sans Light"/>
                <a:ea typeface="Gill Sans Light"/>
                <a:cs typeface="Gill Sans Light"/>
                <a:sym typeface="Gill Sans Light"/>
              </a:defRPr>
            </a:lvl1p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Blank Slide">
    <p:spTree>
      <p:nvGrpSpPr>
        <p:cNvPr id="1" name=""/>
        <p:cNvGrpSpPr/>
        <p:nvPr/>
      </p:nvGrpSpPr>
      <p:grpSpPr>
        <a:xfrm>
          <a:off x="0" y="0"/>
          <a:ext cx="0" cy="0"/>
          <a:chOff x="0" y="0"/>
          <a:chExt cx="0" cy="0"/>
        </a:xfrm>
      </p:grpSpPr>
      <p:sp>
        <p:nvSpPr>
          <p:cNvPr id="121" name="Shape 121"/>
          <p:cNvSpPr/>
          <p:nvPr/>
        </p:nvSpPr>
        <p:spPr>
          <a:xfrm>
            <a:off x="253800" y="812519"/>
            <a:ext cx="12458880" cy="1"/>
          </a:xfrm>
          <a:prstGeom prst="line">
            <a:avLst/>
          </a:prstGeom>
          <a:ln w="38160">
            <a:solidFill>
              <a:srgbClr val="3465A4"/>
            </a:solidFill>
            <a:miter/>
          </a:ln>
        </p:spPr>
        <p:txBody>
          <a:bodyPr lIns="45719" rIns="45719"/>
          <a:lstStyle/>
          <a:p>
            <a:pPr algn="l" defTabSz="914400">
              <a:lnSpc>
                <a:spcPct val="100000"/>
              </a:lnSpc>
              <a:tabLst/>
              <a:defRPr sz="1800">
                <a:latin typeface="Arial"/>
                <a:ea typeface="Arial"/>
                <a:cs typeface="Arial"/>
                <a:sym typeface="Arial"/>
              </a:defRPr>
            </a:pPr>
            <a:endParaRPr/>
          </a:p>
        </p:txBody>
      </p:sp>
      <p:pic>
        <p:nvPicPr>
          <p:cNvPr id="122" name="image6.png"/>
          <p:cNvPicPr>
            <a:picLocks noChangeAspect="1"/>
          </p:cNvPicPr>
          <p:nvPr/>
        </p:nvPicPr>
        <p:blipFill>
          <a:blip r:embed="rId2"/>
          <a:stretch>
            <a:fillRect/>
          </a:stretch>
        </p:blipFill>
        <p:spPr>
          <a:xfrm>
            <a:off x="107999" y="9214919"/>
            <a:ext cx="1474561" cy="502561"/>
          </a:xfrm>
          <a:prstGeom prst="rect">
            <a:avLst/>
          </a:prstGeom>
          <a:ln w="12700">
            <a:miter lim="400000"/>
          </a:ln>
        </p:spPr>
      </p:pic>
      <p:sp>
        <p:nvSpPr>
          <p:cNvPr id="123" name="Shape 123"/>
          <p:cNvSpPr>
            <a:spLocks noGrp="1"/>
          </p:cNvSpPr>
          <p:nvPr>
            <p:ph type="sldNum" sz="quarter" idx="2"/>
          </p:nvPr>
        </p:nvSpPr>
        <p:spPr>
          <a:xfrm>
            <a:off x="11325013" y="9205849"/>
            <a:ext cx="3034454" cy="520701"/>
          </a:xfrm>
          <a:prstGeom prst="rect">
            <a:avLst/>
          </a:prstGeom>
        </p:spPr>
        <p:txBody>
          <a:bodyPr lIns="45719" tIns="45719" rIns="45719" bIns="45719" anchor="ctr"/>
          <a:lstStyle>
            <a:lvl1pPr algn="ctr" defTabSz="584200">
              <a:lnSpc>
                <a:spcPct val="100000"/>
              </a:lnSpc>
              <a:tabLst/>
              <a:defRPr sz="2400">
                <a:solidFill>
                  <a:srgbClr val="424242"/>
                </a:solidFill>
                <a:latin typeface="Garamond"/>
                <a:ea typeface="Garamond"/>
                <a:cs typeface="Garamond"/>
                <a:sym typeface="Garamond"/>
              </a:defRPr>
            </a:lvl1p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5" name="Shape 106">
            <a:extLst>
              <a:ext uri="{FF2B5EF4-FFF2-40B4-BE49-F238E27FC236}">
                <a16:creationId xmlns:a16="http://schemas.microsoft.com/office/drawing/2014/main" id="{8A324BCA-BCAD-4844-8D84-923A369DC2F8}"/>
              </a:ext>
            </a:extLst>
          </p:cNvPr>
          <p:cNvSpPr txBox="1">
            <a:spLocks/>
          </p:cNvSpPr>
          <p:nvPr userDrawn="1"/>
        </p:nvSpPr>
        <p:spPr>
          <a:xfrm>
            <a:off x="9951719" y="9105782"/>
            <a:ext cx="3034455" cy="551501"/>
          </a:xfrm>
          <a:prstGeom prst="rect">
            <a:avLst/>
          </a:prstGeom>
          <a:ln w="12700">
            <a:miter lim="400000"/>
          </a:ln>
        </p:spPr>
        <p:txBody>
          <a:bodyPr wrap="none" lIns="45719" tIns="45719" rIns="45719" bIns="45719"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914400" rtl="0" fontAlgn="auto" latinLnBrk="0" hangingPunct="0">
              <a:lnSpc>
                <a:spcPct val="100000"/>
              </a:lnSpc>
              <a:spcBef>
                <a:spcPts val="0"/>
              </a:spcBef>
              <a:spcAft>
                <a:spcPts val="0"/>
              </a:spcAft>
              <a:buClrTx/>
              <a:buSzTx/>
              <a:buFontTx/>
              <a:buNone/>
              <a:tabLst/>
              <a:defRPr kumimoji="0" sz="3100" b="0" i="0" u="none" strike="noStrike" cap="none" spc="0" normalizeH="0" baseline="0">
                <a:ln>
                  <a:noFill/>
                </a:ln>
                <a:solidFill>
                  <a:srgbClr val="000000"/>
                </a:solidFill>
                <a:effectLst/>
                <a:uFillTx/>
                <a:latin typeface="Optima"/>
                <a:ea typeface="Optima"/>
                <a:cs typeface="Optima"/>
                <a:sym typeface="Optima"/>
              </a:defRPr>
            </a:lvl1pPr>
            <a:lvl2pPr marL="0" marR="0" indent="457200" algn="just" defTabSz="457200" rtl="0" fontAlgn="auto" latinLnBrk="0" hangingPunct="0">
              <a:lnSpc>
                <a:spcPct val="83000"/>
              </a:lnSpc>
              <a:spcBef>
                <a:spcPts val="0"/>
              </a:spcBef>
              <a:spcAft>
                <a:spcPts val="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 pos="12344400" algn="l"/>
              </a:tabLst>
              <a:defRPr kumimoji="0" sz="2400" b="0" i="0" u="none" strike="noStrike" cap="none" spc="0" normalizeH="0" baseline="0">
                <a:ln>
                  <a:noFill/>
                </a:ln>
                <a:solidFill>
                  <a:srgbClr val="000000"/>
                </a:solidFill>
                <a:effectLst/>
                <a:uFillTx/>
                <a:latin typeface="Gill Sans Light"/>
                <a:ea typeface="Gill Sans Light"/>
                <a:cs typeface="Gill Sans Light"/>
                <a:sym typeface="Gill Sans Light"/>
              </a:defRPr>
            </a:lvl2pPr>
            <a:lvl3pPr marL="0" marR="0" indent="914400" algn="just" defTabSz="457200" rtl="0" fontAlgn="auto" latinLnBrk="0" hangingPunct="0">
              <a:lnSpc>
                <a:spcPct val="83000"/>
              </a:lnSpc>
              <a:spcBef>
                <a:spcPts val="0"/>
              </a:spcBef>
              <a:spcAft>
                <a:spcPts val="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 pos="12344400" algn="l"/>
              </a:tabLst>
              <a:defRPr kumimoji="0" sz="2400" b="0" i="0" u="none" strike="noStrike" cap="none" spc="0" normalizeH="0" baseline="0">
                <a:ln>
                  <a:noFill/>
                </a:ln>
                <a:solidFill>
                  <a:srgbClr val="000000"/>
                </a:solidFill>
                <a:effectLst/>
                <a:uFillTx/>
                <a:latin typeface="Gill Sans Light"/>
                <a:ea typeface="Gill Sans Light"/>
                <a:cs typeface="Gill Sans Light"/>
                <a:sym typeface="Gill Sans Light"/>
              </a:defRPr>
            </a:lvl3pPr>
            <a:lvl4pPr marL="0" marR="0" indent="1371600" algn="just" defTabSz="457200" rtl="0" fontAlgn="auto" latinLnBrk="0" hangingPunct="0">
              <a:lnSpc>
                <a:spcPct val="83000"/>
              </a:lnSpc>
              <a:spcBef>
                <a:spcPts val="0"/>
              </a:spcBef>
              <a:spcAft>
                <a:spcPts val="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 pos="12344400" algn="l"/>
              </a:tabLst>
              <a:defRPr kumimoji="0" sz="2400" b="0" i="0" u="none" strike="noStrike" cap="none" spc="0" normalizeH="0" baseline="0">
                <a:ln>
                  <a:noFill/>
                </a:ln>
                <a:solidFill>
                  <a:srgbClr val="000000"/>
                </a:solidFill>
                <a:effectLst/>
                <a:uFillTx/>
                <a:latin typeface="Gill Sans Light"/>
                <a:ea typeface="Gill Sans Light"/>
                <a:cs typeface="Gill Sans Light"/>
                <a:sym typeface="Gill Sans Light"/>
              </a:defRPr>
            </a:lvl4pPr>
            <a:lvl5pPr marL="0" marR="0" indent="1828800" algn="just" defTabSz="457200" rtl="0" fontAlgn="auto" latinLnBrk="0" hangingPunct="0">
              <a:lnSpc>
                <a:spcPct val="83000"/>
              </a:lnSpc>
              <a:spcBef>
                <a:spcPts val="0"/>
              </a:spcBef>
              <a:spcAft>
                <a:spcPts val="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 pos="12344400" algn="l"/>
              </a:tabLst>
              <a:defRPr kumimoji="0" sz="2400" b="0" i="0" u="none" strike="noStrike" cap="none" spc="0" normalizeH="0" baseline="0">
                <a:ln>
                  <a:noFill/>
                </a:ln>
                <a:solidFill>
                  <a:srgbClr val="000000"/>
                </a:solidFill>
                <a:effectLst/>
                <a:uFillTx/>
                <a:latin typeface="Gill Sans Light"/>
                <a:ea typeface="Gill Sans Light"/>
                <a:cs typeface="Gill Sans Light"/>
                <a:sym typeface="Gill Sans Light"/>
              </a:defRPr>
            </a:lvl5pPr>
            <a:lvl6pPr marL="0" marR="0" indent="0" algn="just" defTabSz="457200" rtl="0" fontAlgn="auto" latinLnBrk="0" hangingPunct="0">
              <a:lnSpc>
                <a:spcPct val="83000"/>
              </a:lnSpc>
              <a:spcBef>
                <a:spcPts val="0"/>
              </a:spcBef>
              <a:spcAft>
                <a:spcPts val="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 pos="12344400" algn="l"/>
              </a:tabLst>
              <a:defRPr kumimoji="0" sz="2400" b="0" i="0" u="none" strike="noStrike" cap="none" spc="0" normalizeH="0" baseline="0">
                <a:ln>
                  <a:noFill/>
                </a:ln>
                <a:solidFill>
                  <a:srgbClr val="000000"/>
                </a:solidFill>
                <a:effectLst/>
                <a:uFillTx/>
                <a:latin typeface="Gill Sans Light"/>
                <a:ea typeface="Gill Sans Light"/>
                <a:cs typeface="Gill Sans Light"/>
                <a:sym typeface="Gill Sans Light"/>
              </a:defRPr>
            </a:lvl6pPr>
            <a:lvl7pPr marL="0" marR="0" indent="0" algn="just" defTabSz="457200" rtl="0" fontAlgn="auto" latinLnBrk="0" hangingPunct="0">
              <a:lnSpc>
                <a:spcPct val="83000"/>
              </a:lnSpc>
              <a:spcBef>
                <a:spcPts val="0"/>
              </a:spcBef>
              <a:spcAft>
                <a:spcPts val="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 pos="12344400" algn="l"/>
              </a:tabLst>
              <a:defRPr kumimoji="0" sz="2400" b="0" i="0" u="none" strike="noStrike" cap="none" spc="0" normalizeH="0" baseline="0">
                <a:ln>
                  <a:noFill/>
                </a:ln>
                <a:solidFill>
                  <a:srgbClr val="000000"/>
                </a:solidFill>
                <a:effectLst/>
                <a:uFillTx/>
                <a:latin typeface="Gill Sans Light"/>
                <a:ea typeface="Gill Sans Light"/>
                <a:cs typeface="Gill Sans Light"/>
                <a:sym typeface="Gill Sans Light"/>
              </a:defRPr>
            </a:lvl7pPr>
            <a:lvl8pPr marL="0" marR="0" indent="0" algn="just" defTabSz="457200" rtl="0" fontAlgn="auto" latinLnBrk="0" hangingPunct="0">
              <a:lnSpc>
                <a:spcPct val="83000"/>
              </a:lnSpc>
              <a:spcBef>
                <a:spcPts val="0"/>
              </a:spcBef>
              <a:spcAft>
                <a:spcPts val="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 pos="12344400" algn="l"/>
              </a:tabLst>
              <a:defRPr kumimoji="0" sz="2400" b="0" i="0" u="none" strike="noStrike" cap="none" spc="0" normalizeH="0" baseline="0">
                <a:ln>
                  <a:noFill/>
                </a:ln>
                <a:solidFill>
                  <a:srgbClr val="000000"/>
                </a:solidFill>
                <a:effectLst/>
                <a:uFillTx/>
                <a:latin typeface="Gill Sans Light"/>
                <a:ea typeface="Gill Sans Light"/>
                <a:cs typeface="Gill Sans Light"/>
                <a:sym typeface="Gill Sans Light"/>
              </a:defRPr>
            </a:lvl8pPr>
            <a:lvl9pPr marL="0" marR="0" indent="0" algn="just" defTabSz="457200" rtl="0" fontAlgn="auto" latinLnBrk="0" hangingPunct="0">
              <a:lnSpc>
                <a:spcPct val="83000"/>
              </a:lnSpc>
              <a:spcBef>
                <a:spcPts val="0"/>
              </a:spcBef>
              <a:spcAft>
                <a:spcPts val="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 pos="12344400" algn="l"/>
              </a:tabLst>
              <a:defRPr kumimoji="0" sz="2400" b="0" i="0" u="none" strike="noStrike" cap="none" spc="0" normalizeH="0" baseline="0">
                <a:ln>
                  <a:noFill/>
                </a:ln>
                <a:solidFill>
                  <a:srgbClr val="000000"/>
                </a:solidFill>
                <a:effectLst/>
                <a:uFillTx/>
                <a:latin typeface="Gill Sans Light"/>
                <a:ea typeface="Gill Sans Light"/>
                <a:cs typeface="Gill Sans Light"/>
                <a:sym typeface="Gill Sans Light"/>
              </a:defRPr>
            </a:lvl9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24077063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4" name="Shape 106">
            <a:extLst>
              <a:ext uri="{FF2B5EF4-FFF2-40B4-BE49-F238E27FC236}">
                <a16:creationId xmlns:a16="http://schemas.microsoft.com/office/drawing/2014/main" id="{43BF0AE4-334E-E443-8720-3E3C7387CBD5}"/>
              </a:ext>
            </a:extLst>
          </p:cNvPr>
          <p:cNvSpPr txBox="1">
            <a:spLocks/>
          </p:cNvSpPr>
          <p:nvPr userDrawn="1"/>
        </p:nvSpPr>
        <p:spPr>
          <a:xfrm>
            <a:off x="9780562" y="9075302"/>
            <a:ext cx="3034455" cy="551501"/>
          </a:xfrm>
          <a:prstGeom prst="rect">
            <a:avLst/>
          </a:prstGeom>
          <a:ln w="12700">
            <a:miter lim="400000"/>
          </a:ln>
        </p:spPr>
        <p:txBody>
          <a:bodyPr wrap="none" lIns="45719" tIns="45719" rIns="45719" bIns="45719"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914400" rtl="0" fontAlgn="auto" latinLnBrk="0" hangingPunct="0">
              <a:lnSpc>
                <a:spcPct val="100000"/>
              </a:lnSpc>
              <a:spcBef>
                <a:spcPts val="0"/>
              </a:spcBef>
              <a:spcAft>
                <a:spcPts val="0"/>
              </a:spcAft>
              <a:buClrTx/>
              <a:buSzTx/>
              <a:buFontTx/>
              <a:buNone/>
              <a:tabLst/>
              <a:defRPr kumimoji="0" sz="3100" b="0" i="0" u="none" strike="noStrike" cap="none" spc="0" normalizeH="0" baseline="0">
                <a:ln>
                  <a:noFill/>
                </a:ln>
                <a:solidFill>
                  <a:srgbClr val="000000"/>
                </a:solidFill>
                <a:effectLst/>
                <a:uFillTx/>
                <a:latin typeface="Optima"/>
                <a:ea typeface="Optima"/>
                <a:cs typeface="Optima"/>
                <a:sym typeface="Optima"/>
              </a:defRPr>
            </a:lvl1pPr>
            <a:lvl2pPr marL="0" marR="0" indent="457200" algn="just" defTabSz="457200" rtl="0" fontAlgn="auto" latinLnBrk="0" hangingPunct="0">
              <a:lnSpc>
                <a:spcPct val="83000"/>
              </a:lnSpc>
              <a:spcBef>
                <a:spcPts val="0"/>
              </a:spcBef>
              <a:spcAft>
                <a:spcPts val="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 pos="12344400" algn="l"/>
              </a:tabLst>
              <a:defRPr kumimoji="0" sz="2400" b="0" i="0" u="none" strike="noStrike" cap="none" spc="0" normalizeH="0" baseline="0">
                <a:ln>
                  <a:noFill/>
                </a:ln>
                <a:solidFill>
                  <a:srgbClr val="000000"/>
                </a:solidFill>
                <a:effectLst/>
                <a:uFillTx/>
                <a:latin typeface="Gill Sans Light"/>
                <a:ea typeface="Gill Sans Light"/>
                <a:cs typeface="Gill Sans Light"/>
                <a:sym typeface="Gill Sans Light"/>
              </a:defRPr>
            </a:lvl2pPr>
            <a:lvl3pPr marL="0" marR="0" indent="914400" algn="just" defTabSz="457200" rtl="0" fontAlgn="auto" latinLnBrk="0" hangingPunct="0">
              <a:lnSpc>
                <a:spcPct val="83000"/>
              </a:lnSpc>
              <a:spcBef>
                <a:spcPts val="0"/>
              </a:spcBef>
              <a:spcAft>
                <a:spcPts val="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 pos="12344400" algn="l"/>
              </a:tabLst>
              <a:defRPr kumimoji="0" sz="2400" b="0" i="0" u="none" strike="noStrike" cap="none" spc="0" normalizeH="0" baseline="0">
                <a:ln>
                  <a:noFill/>
                </a:ln>
                <a:solidFill>
                  <a:srgbClr val="000000"/>
                </a:solidFill>
                <a:effectLst/>
                <a:uFillTx/>
                <a:latin typeface="Gill Sans Light"/>
                <a:ea typeface="Gill Sans Light"/>
                <a:cs typeface="Gill Sans Light"/>
                <a:sym typeface="Gill Sans Light"/>
              </a:defRPr>
            </a:lvl3pPr>
            <a:lvl4pPr marL="0" marR="0" indent="1371600" algn="just" defTabSz="457200" rtl="0" fontAlgn="auto" latinLnBrk="0" hangingPunct="0">
              <a:lnSpc>
                <a:spcPct val="83000"/>
              </a:lnSpc>
              <a:spcBef>
                <a:spcPts val="0"/>
              </a:spcBef>
              <a:spcAft>
                <a:spcPts val="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 pos="12344400" algn="l"/>
              </a:tabLst>
              <a:defRPr kumimoji="0" sz="2400" b="0" i="0" u="none" strike="noStrike" cap="none" spc="0" normalizeH="0" baseline="0">
                <a:ln>
                  <a:noFill/>
                </a:ln>
                <a:solidFill>
                  <a:srgbClr val="000000"/>
                </a:solidFill>
                <a:effectLst/>
                <a:uFillTx/>
                <a:latin typeface="Gill Sans Light"/>
                <a:ea typeface="Gill Sans Light"/>
                <a:cs typeface="Gill Sans Light"/>
                <a:sym typeface="Gill Sans Light"/>
              </a:defRPr>
            </a:lvl4pPr>
            <a:lvl5pPr marL="0" marR="0" indent="1828800" algn="just" defTabSz="457200" rtl="0" fontAlgn="auto" latinLnBrk="0" hangingPunct="0">
              <a:lnSpc>
                <a:spcPct val="83000"/>
              </a:lnSpc>
              <a:spcBef>
                <a:spcPts val="0"/>
              </a:spcBef>
              <a:spcAft>
                <a:spcPts val="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 pos="12344400" algn="l"/>
              </a:tabLst>
              <a:defRPr kumimoji="0" sz="2400" b="0" i="0" u="none" strike="noStrike" cap="none" spc="0" normalizeH="0" baseline="0">
                <a:ln>
                  <a:noFill/>
                </a:ln>
                <a:solidFill>
                  <a:srgbClr val="000000"/>
                </a:solidFill>
                <a:effectLst/>
                <a:uFillTx/>
                <a:latin typeface="Gill Sans Light"/>
                <a:ea typeface="Gill Sans Light"/>
                <a:cs typeface="Gill Sans Light"/>
                <a:sym typeface="Gill Sans Light"/>
              </a:defRPr>
            </a:lvl5pPr>
            <a:lvl6pPr marL="0" marR="0" indent="0" algn="just" defTabSz="457200" rtl="0" fontAlgn="auto" latinLnBrk="0" hangingPunct="0">
              <a:lnSpc>
                <a:spcPct val="83000"/>
              </a:lnSpc>
              <a:spcBef>
                <a:spcPts val="0"/>
              </a:spcBef>
              <a:spcAft>
                <a:spcPts val="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 pos="12344400" algn="l"/>
              </a:tabLst>
              <a:defRPr kumimoji="0" sz="2400" b="0" i="0" u="none" strike="noStrike" cap="none" spc="0" normalizeH="0" baseline="0">
                <a:ln>
                  <a:noFill/>
                </a:ln>
                <a:solidFill>
                  <a:srgbClr val="000000"/>
                </a:solidFill>
                <a:effectLst/>
                <a:uFillTx/>
                <a:latin typeface="Gill Sans Light"/>
                <a:ea typeface="Gill Sans Light"/>
                <a:cs typeface="Gill Sans Light"/>
                <a:sym typeface="Gill Sans Light"/>
              </a:defRPr>
            </a:lvl6pPr>
            <a:lvl7pPr marL="0" marR="0" indent="0" algn="just" defTabSz="457200" rtl="0" fontAlgn="auto" latinLnBrk="0" hangingPunct="0">
              <a:lnSpc>
                <a:spcPct val="83000"/>
              </a:lnSpc>
              <a:spcBef>
                <a:spcPts val="0"/>
              </a:spcBef>
              <a:spcAft>
                <a:spcPts val="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 pos="12344400" algn="l"/>
              </a:tabLst>
              <a:defRPr kumimoji="0" sz="2400" b="0" i="0" u="none" strike="noStrike" cap="none" spc="0" normalizeH="0" baseline="0">
                <a:ln>
                  <a:noFill/>
                </a:ln>
                <a:solidFill>
                  <a:srgbClr val="000000"/>
                </a:solidFill>
                <a:effectLst/>
                <a:uFillTx/>
                <a:latin typeface="Gill Sans Light"/>
                <a:ea typeface="Gill Sans Light"/>
                <a:cs typeface="Gill Sans Light"/>
                <a:sym typeface="Gill Sans Light"/>
              </a:defRPr>
            </a:lvl7pPr>
            <a:lvl8pPr marL="0" marR="0" indent="0" algn="just" defTabSz="457200" rtl="0" fontAlgn="auto" latinLnBrk="0" hangingPunct="0">
              <a:lnSpc>
                <a:spcPct val="83000"/>
              </a:lnSpc>
              <a:spcBef>
                <a:spcPts val="0"/>
              </a:spcBef>
              <a:spcAft>
                <a:spcPts val="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 pos="12344400" algn="l"/>
              </a:tabLst>
              <a:defRPr kumimoji="0" sz="2400" b="0" i="0" u="none" strike="noStrike" cap="none" spc="0" normalizeH="0" baseline="0">
                <a:ln>
                  <a:noFill/>
                </a:ln>
                <a:solidFill>
                  <a:srgbClr val="000000"/>
                </a:solidFill>
                <a:effectLst/>
                <a:uFillTx/>
                <a:latin typeface="Gill Sans Light"/>
                <a:ea typeface="Gill Sans Light"/>
                <a:cs typeface="Gill Sans Light"/>
                <a:sym typeface="Gill Sans Light"/>
              </a:defRPr>
            </a:lvl8pPr>
            <a:lvl9pPr marL="0" marR="0" indent="0" algn="just" defTabSz="457200" rtl="0" fontAlgn="auto" latinLnBrk="0" hangingPunct="0">
              <a:lnSpc>
                <a:spcPct val="83000"/>
              </a:lnSpc>
              <a:spcBef>
                <a:spcPts val="0"/>
              </a:spcBef>
              <a:spcAft>
                <a:spcPts val="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 pos="12344400" algn="l"/>
              </a:tabLst>
              <a:defRPr kumimoji="0" sz="2400" b="0" i="0" u="none" strike="noStrike" cap="none" spc="0" normalizeH="0" baseline="0">
                <a:ln>
                  <a:noFill/>
                </a:ln>
                <a:solidFill>
                  <a:srgbClr val="000000"/>
                </a:solidFill>
                <a:effectLst/>
                <a:uFillTx/>
                <a:latin typeface="Gill Sans Light"/>
                <a:ea typeface="Gill Sans Light"/>
                <a:cs typeface="Gill Sans Light"/>
                <a:sym typeface="Gill Sans Light"/>
              </a:defRPr>
            </a:lvl9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31977141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Footer Placeholder 3"/>
          <p:cNvSpPr>
            <a:spLocks noGrp="1"/>
          </p:cNvSpPr>
          <p:nvPr>
            <p:ph type="ftr" sz="quarter" idx="10"/>
          </p:nvPr>
        </p:nvSpPr>
        <p:spPr>
          <a:xfrm>
            <a:off x="124179" y="9405902"/>
            <a:ext cx="7678702" cy="255130"/>
          </a:xfrm>
          <a:prstGeom prst="rect">
            <a:avLst/>
          </a:prstGeom>
        </p:spPr>
        <p:txBody>
          <a:bodyPr/>
          <a:lstStyle>
            <a:lvl1pPr>
              <a:defRPr/>
            </a:lvl1pPr>
          </a:lstStyle>
          <a:p>
            <a:endParaRPr lang="en-GB" dirty="0"/>
          </a:p>
        </p:txBody>
      </p:sp>
      <p:sp>
        <p:nvSpPr>
          <p:cNvPr id="5" name="Shape 106">
            <a:extLst>
              <a:ext uri="{FF2B5EF4-FFF2-40B4-BE49-F238E27FC236}">
                <a16:creationId xmlns:a16="http://schemas.microsoft.com/office/drawing/2014/main" id="{0EBCA0DA-107F-2448-A69B-C29ECF134A17}"/>
              </a:ext>
            </a:extLst>
          </p:cNvPr>
          <p:cNvSpPr txBox="1">
            <a:spLocks/>
          </p:cNvSpPr>
          <p:nvPr userDrawn="1"/>
        </p:nvSpPr>
        <p:spPr>
          <a:xfrm>
            <a:off x="9951719" y="9105782"/>
            <a:ext cx="3034455" cy="551501"/>
          </a:xfrm>
          <a:prstGeom prst="rect">
            <a:avLst/>
          </a:prstGeom>
          <a:ln w="12700">
            <a:miter lim="400000"/>
          </a:ln>
        </p:spPr>
        <p:txBody>
          <a:bodyPr wrap="none" lIns="45719" tIns="45719" rIns="45719" bIns="45719"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914400" rtl="0" fontAlgn="auto" latinLnBrk="0" hangingPunct="0">
              <a:lnSpc>
                <a:spcPct val="100000"/>
              </a:lnSpc>
              <a:spcBef>
                <a:spcPts val="0"/>
              </a:spcBef>
              <a:spcAft>
                <a:spcPts val="0"/>
              </a:spcAft>
              <a:buClrTx/>
              <a:buSzTx/>
              <a:buFontTx/>
              <a:buNone/>
              <a:tabLst/>
              <a:defRPr kumimoji="0" sz="3100" b="0" i="0" u="none" strike="noStrike" cap="none" spc="0" normalizeH="0" baseline="0">
                <a:ln>
                  <a:noFill/>
                </a:ln>
                <a:solidFill>
                  <a:srgbClr val="000000"/>
                </a:solidFill>
                <a:effectLst/>
                <a:uFillTx/>
                <a:latin typeface="Optima"/>
                <a:ea typeface="Optima"/>
                <a:cs typeface="Optima"/>
                <a:sym typeface="Optima"/>
              </a:defRPr>
            </a:lvl1pPr>
            <a:lvl2pPr marL="0" marR="0" indent="457200" algn="just" defTabSz="457200" rtl="0" fontAlgn="auto" latinLnBrk="0" hangingPunct="0">
              <a:lnSpc>
                <a:spcPct val="83000"/>
              </a:lnSpc>
              <a:spcBef>
                <a:spcPts val="0"/>
              </a:spcBef>
              <a:spcAft>
                <a:spcPts val="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 pos="12344400" algn="l"/>
              </a:tabLst>
              <a:defRPr kumimoji="0" sz="2400" b="0" i="0" u="none" strike="noStrike" cap="none" spc="0" normalizeH="0" baseline="0">
                <a:ln>
                  <a:noFill/>
                </a:ln>
                <a:solidFill>
                  <a:srgbClr val="000000"/>
                </a:solidFill>
                <a:effectLst/>
                <a:uFillTx/>
                <a:latin typeface="Gill Sans Light"/>
                <a:ea typeface="Gill Sans Light"/>
                <a:cs typeface="Gill Sans Light"/>
                <a:sym typeface="Gill Sans Light"/>
              </a:defRPr>
            </a:lvl2pPr>
            <a:lvl3pPr marL="0" marR="0" indent="914400" algn="just" defTabSz="457200" rtl="0" fontAlgn="auto" latinLnBrk="0" hangingPunct="0">
              <a:lnSpc>
                <a:spcPct val="83000"/>
              </a:lnSpc>
              <a:spcBef>
                <a:spcPts val="0"/>
              </a:spcBef>
              <a:spcAft>
                <a:spcPts val="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 pos="12344400" algn="l"/>
              </a:tabLst>
              <a:defRPr kumimoji="0" sz="2400" b="0" i="0" u="none" strike="noStrike" cap="none" spc="0" normalizeH="0" baseline="0">
                <a:ln>
                  <a:noFill/>
                </a:ln>
                <a:solidFill>
                  <a:srgbClr val="000000"/>
                </a:solidFill>
                <a:effectLst/>
                <a:uFillTx/>
                <a:latin typeface="Gill Sans Light"/>
                <a:ea typeface="Gill Sans Light"/>
                <a:cs typeface="Gill Sans Light"/>
                <a:sym typeface="Gill Sans Light"/>
              </a:defRPr>
            </a:lvl3pPr>
            <a:lvl4pPr marL="0" marR="0" indent="1371600" algn="just" defTabSz="457200" rtl="0" fontAlgn="auto" latinLnBrk="0" hangingPunct="0">
              <a:lnSpc>
                <a:spcPct val="83000"/>
              </a:lnSpc>
              <a:spcBef>
                <a:spcPts val="0"/>
              </a:spcBef>
              <a:spcAft>
                <a:spcPts val="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 pos="12344400" algn="l"/>
              </a:tabLst>
              <a:defRPr kumimoji="0" sz="2400" b="0" i="0" u="none" strike="noStrike" cap="none" spc="0" normalizeH="0" baseline="0">
                <a:ln>
                  <a:noFill/>
                </a:ln>
                <a:solidFill>
                  <a:srgbClr val="000000"/>
                </a:solidFill>
                <a:effectLst/>
                <a:uFillTx/>
                <a:latin typeface="Gill Sans Light"/>
                <a:ea typeface="Gill Sans Light"/>
                <a:cs typeface="Gill Sans Light"/>
                <a:sym typeface="Gill Sans Light"/>
              </a:defRPr>
            </a:lvl4pPr>
            <a:lvl5pPr marL="0" marR="0" indent="1828800" algn="just" defTabSz="457200" rtl="0" fontAlgn="auto" latinLnBrk="0" hangingPunct="0">
              <a:lnSpc>
                <a:spcPct val="83000"/>
              </a:lnSpc>
              <a:spcBef>
                <a:spcPts val="0"/>
              </a:spcBef>
              <a:spcAft>
                <a:spcPts val="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 pos="12344400" algn="l"/>
              </a:tabLst>
              <a:defRPr kumimoji="0" sz="2400" b="0" i="0" u="none" strike="noStrike" cap="none" spc="0" normalizeH="0" baseline="0">
                <a:ln>
                  <a:noFill/>
                </a:ln>
                <a:solidFill>
                  <a:srgbClr val="000000"/>
                </a:solidFill>
                <a:effectLst/>
                <a:uFillTx/>
                <a:latin typeface="Gill Sans Light"/>
                <a:ea typeface="Gill Sans Light"/>
                <a:cs typeface="Gill Sans Light"/>
                <a:sym typeface="Gill Sans Light"/>
              </a:defRPr>
            </a:lvl5pPr>
            <a:lvl6pPr marL="0" marR="0" indent="0" algn="just" defTabSz="457200" rtl="0" fontAlgn="auto" latinLnBrk="0" hangingPunct="0">
              <a:lnSpc>
                <a:spcPct val="83000"/>
              </a:lnSpc>
              <a:spcBef>
                <a:spcPts val="0"/>
              </a:spcBef>
              <a:spcAft>
                <a:spcPts val="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 pos="12344400" algn="l"/>
              </a:tabLst>
              <a:defRPr kumimoji="0" sz="2400" b="0" i="0" u="none" strike="noStrike" cap="none" spc="0" normalizeH="0" baseline="0">
                <a:ln>
                  <a:noFill/>
                </a:ln>
                <a:solidFill>
                  <a:srgbClr val="000000"/>
                </a:solidFill>
                <a:effectLst/>
                <a:uFillTx/>
                <a:latin typeface="Gill Sans Light"/>
                <a:ea typeface="Gill Sans Light"/>
                <a:cs typeface="Gill Sans Light"/>
                <a:sym typeface="Gill Sans Light"/>
              </a:defRPr>
            </a:lvl6pPr>
            <a:lvl7pPr marL="0" marR="0" indent="0" algn="just" defTabSz="457200" rtl="0" fontAlgn="auto" latinLnBrk="0" hangingPunct="0">
              <a:lnSpc>
                <a:spcPct val="83000"/>
              </a:lnSpc>
              <a:spcBef>
                <a:spcPts val="0"/>
              </a:spcBef>
              <a:spcAft>
                <a:spcPts val="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 pos="12344400" algn="l"/>
              </a:tabLst>
              <a:defRPr kumimoji="0" sz="2400" b="0" i="0" u="none" strike="noStrike" cap="none" spc="0" normalizeH="0" baseline="0">
                <a:ln>
                  <a:noFill/>
                </a:ln>
                <a:solidFill>
                  <a:srgbClr val="000000"/>
                </a:solidFill>
                <a:effectLst/>
                <a:uFillTx/>
                <a:latin typeface="Gill Sans Light"/>
                <a:ea typeface="Gill Sans Light"/>
                <a:cs typeface="Gill Sans Light"/>
                <a:sym typeface="Gill Sans Light"/>
              </a:defRPr>
            </a:lvl7pPr>
            <a:lvl8pPr marL="0" marR="0" indent="0" algn="just" defTabSz="457200" rtl="0" fontAlgn="auto" latinLnBrk="0" hangingPunct="0">
              <a:lnSpc>
                <a:spcPct val="83000"/>
              </a:lnSpc>
              <a:spcBef>
                <a:spcPts val="0"/>
              </a:spcBef>
              <a:spcAft>
                <a:spcPts val="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 pos="12344400" algn="l"/>
              </a:tabLst>
              <a:defRPr kumimoji="0" sz="2400" b="0" i="0" u="none" strike="noStrike" cap="none" spc="0" normalizeH="0" baseline="0">
                <a:ln>
                  <a:noFill/>
                </a:ln>
                <a:solidFill>
                  <a:srgbClr val="000000"/>
                </a:solidFill>
                <a:effectLst/>
                <a:uFillTx/>
                <a:latin typeface="Gill Sans Light"/>
                <a:ea typeface="Gill Sans Light"/>
                <a:cs typeface="Gill Sans Light"/>
                <a:sym typeface="Gill Sans Light"/>
              </a:defRPr>
            </a:lvl8pPr>
            <a:lvl9pPr marL="0" marR="0" indent="0" algn="just" defTabSz="457200" rtl="0" fontAlgn="auto" latinLnBrk="0" hangingPunct="0">
              <a:lnSpc>
                <a:spcPct val="83000"/>
              </a:lnSpc>
              <a:spcBef>
                <a:spcPts val="0"/>
              </a:spcBef>
              <a:spcAft>
                <a:spcPts val="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 pos="12344400" algn="l"/>
              </a:tabLst>
              <a:defRPr kumimoji="0" sz="2400" b="0" i="0" u="none" strike="noStrike" cap="none" spc="0" normalizeH="0" baseline="0">
                <a:ln>
                  <a:noFill/>
                </a:ln>
                <a:solidFill>
                  <a:srgbClr val="000000"/>
                </a:solidFill>
                <a:effectLst/>
                <a:uFillTx/>
                <a:latin typeface="Gill Sans Light"/>
                <a:ea typeface="Gill Sans Light"/>
                <a:cs typeface="Gill Sans Light"/>
                <a:sym typeface="Gill Sans Light"/>
              </a:defRPr>
            </a:lvl9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8909979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Default">
    <p:spTree>
      <p:nvGrpSpPr>
        <p:cNvPr id="1" name=""/>
        <p:cNvGrpSpPr/>
        <p:nvPr/>
      </p:nvGrpSpPr>
      <p:grpSpPr>
        <a:xfrm>
          <a:off x="0" y="0"/>
          <a:ext cx="0" cy="0"/>
          <a:chOff x="0" y="0"/>
          <a:chExt cx="0" cy="0"/>
        </a:xfrm>
      </p:grpSpPr>
      <p:sp>
        <p:nvSpPr>
          <p:cNvPr id="26" name="Shape 26"/>
          <p:cNvSpPr/>
          <p:nvPr/>
        </p:nvSpPr>
        <p:spPr>
          <a:xfrm>
            <a:off x="254000" y="812800"/>
            <a:ext cx="12458701" cy="1587"/>
          </a:xfrm>
          <a:prstGeom prst="line">
            <a:avLst/>
          </a:prstGeom>
          <a:ln w="38160">
            <a:solidFill>
              <a:srgbClr val="3465A4"/>
            </a:solidFill>
            <a:miter/>
          </a:ln>
        </p:spPr>
        <p:txBody>
          <a:bodyPr lIns="45719" rIns="45719"/>
          <a:lstStyle/>
          <a:p>
            <a:pPr algn="l">
              <a:lnSpc>
                <a:spcPct val="93000"/>
              </a:lnSpc>
              <a:tabLst/>
              <a:defRPr sz="1800">
                <a:latin typeface="+mn-lt"/>
                <a:ea typeface="+mn-ea"/>
                <a:cs typeface="+mn-cs"/>
                <a:sym typeface="Times New Roman"/>
              </a:defRPr>
            </a:pPr>
            <a:endParaRPr/>
          </a:p>
        </p:txBody>
      </p:sp>
      <p:sp>
        <p:nvSpPr>
          <p:cNvPr id="27" name="Shape 27"/>
          <p:cNvSpPr/>
          <p:nvPr/>
        </p:nvSpPr>
        <p:spPr>
          <a:xfrm>
            <a:off x="266700" y="9359900"/>
            <a:ext cx="12458701" cy="1587"/>
          </a:xfrm>
          <a:prstGeom prst="line">
            <a:avLst/>
          </a:prstGeom>
          <a:ln w="38160">
            <a:solidFill>
              <a:srgbClr val="3465A4"/>
            </a:solidFill>
            <a:miter/>
          </a:ln>
        </p:spPr>
        <p:txBody>
          <a:bodyPr lIns="45719" rIns="45719"/>
          <a:lstStyle/>
          <a:p>
            <a:pPr algn="l">
              <a:lnSpc>
                <a:spcPct val="93000"/>
              </a:lnSpc>
              <a:tabLst/>
              <a:defRPr sz="1800">
                <a:latin typeface="+mn-lt"/>
                <a:ea typeface="+mn-ea"/>
                <a:cs typeface="+mn-cs"/>
                <a:sym typeface="Times New Roman"/>
              </a:defRPr>
            </a:pPr>
            <a:endParaRPr/>
          </a:p>
        </p:txBody>
      </p:sp>
      <p:sp>
        <p:nvSpPr>
          <p:cNvPr id="28" name="Shape 28"/>
          <p:cNvSpPr/>
          <p:nvPr/>
        </p:nvSpPr>
        <p:spPr>
          <a:xfrm>
            <a:off x="126999" y="7647866"/>
            <a:ext cx="366912" cy="3407380"/>
          </a:xfrm>
          <a:prstGeom prst="rect">
            <a:avLst/>
          </a:prstGeom>
          <a:ln w="12700">
            <a:miter lim="400000"/>
          </a:ln>
          <a:extLst>
            <a:ext uri="{C572A759-6A51-4108-AA02-DFA0A04FC94B}">
              <ma14:wrappingTextBoxFlag xmlns="" xmlns:ma14="http://schemas.microsoft.com/office/mac/drawingml/2011/main" val="1"/>
            </a:ext>
          </a:extLst>
        </p:spPr>
        <p:txBody>
          <a:bodyPr lIns="50760" tIns="50760" rIns="50760" bIns="50760" anchor="ctr">
            <a:spAutoFit/>
          </a:bodyPr>
          <a:lstStyle>
            <a:lvl1pPr>
              <a:lnSpc>
                <a:spcPct val="100000"/>
              </a:lnSpc>
              <a:tabLst>
                <a:tab pos="457200" algn="l"/>
                <a:tab pos="914400" algn="l"/>
                <a:tab pos="1371600" algn="l"/>
              </a:tabLst>
              <a:defRPr>
                <a:latin typeface="Helvetica Neue Medium"/>
                <a:ea typeface="Helvetica Neue Medium"/>
                <a:cs typeface="Helvetica Neue Medium"/>
                <a:sym typeface="Helvetica Neue Medium"/>
              </a:defRPr>
            </a:lvl1pPr>
          </a:lstStyle>
          <a:p>
            <a:r>
              <a:t>physics 212</a:t>
            </a:r>
          </a:p>
        </p:txBody>
      </p:sp>
      <p:sp>
        <p:nvSpPr>
          <p:cNvPr id="29" name="Shape 29"/>
          <p:cNvSpPr>
            <a:spLocks noGrp="1"/>
          </p:cNvSpPr>
          <p:nvPr>
            <p:ph type="title"/>
          </p:nvPr>
        </p:nvSpPr>
        <p:spPr>
          <a:xfrm>
            <a:off x="241300" y="177800"/>
            <a:ext cx="9917113" cy="646113"/>
          </a:xfrm>
          <a:prstGeom prst="rect">
            <a:avLst/>
          </a:prstGeom>
        </p:spPr>
        <p:txBody>
          <a:bodyPr>
            <a:normAutofit/>
          </a:bodyPr>
          <a:lstStyle/>
          <a:p>
            <a:r>
              <a:t>Title Text</a:t>
            </a:r>
          </a:p>
        </p:txBody>
      </p:sp>
      <p:sp>
        <p:nvSpPr>
          <p:cNvPr id="30" name="Shape 30"/>
          <p:cNvSpPr>
            <a:spLocks noGrp="1"/>
          </p:cNvSpPr>
          <p:nvPr>
            <p:ph type="body" idx="1"/>
          </p:nvPr>
        </p:nvSpPr>
        <p:spPr>
          <a:xfrm>
            <a:off x="650875" y="2282825"/>
            <a:ext cx="11701463" cy="5654675"/>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
        <p:nvSpPr>
          <p:cNvPr id="31" name="Shape 31"/>
          <p:cNvSpPr>
            <a:spLocks noGrp="1"/>
          </p:cNvSpPr>
          <p:nvPr>
            <p:ph type="sldNum" sz="quarter" idx="2"/>
          </p:nvPr>
        </p:nvSpPr>
        <p:spPr>
          <a:xfrm>
            <a:off x="12471400" y="9334500"/>
            <a:ext cx="266904" cy="285470"/>
          </a:xfrm>
          <a:prstGeom prst="rect">
            <a:avLst/>
          </a:prstGeom>
        </p:spPr>
        <p:txBody>
          <a:bodyPr/>
          <a:lstStyle>
            <a:lvl1pPr algn="l">
              <a:lnSpc>
                <a:spcPct val="100000"/>
              </a:lnSpc>
              <a:tabLst/>
              <a:defRPr sz="1800">
                <a:solidFill>
                  <a:srgbClr val="000000"/>
                </a:solidFill>
                <a:latin typeface="Helvetica Neue Medium"/>
                <a:ea typeface="Helvetica Neue Medium"/>
                <a:cs typeface="Helvetica Neue Medium"/>
                <a:sym typeface="Helvetica Neue Medium"/>
              </a:defRPr>
            </a:lvl1p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Default">
    <p:spTree>
      <p:nvGrpSpPr>
        <p:cNvPr id="1" name=""/>
        <p:cNvGrpSpPr/>
        <p:nvPr/>
      </p:nvGrpSpPr>
      <p:grpSpPr>
        <a:xfrm>
          <a:off x="0" y="0"/>
          <a:ext cx="0" cy="0"/>
          <a:chOff x="0" y="0"/>
          <a:chExt cx="0" cy="0"/>
        </a:xfrm>
      </p:grpSpPr>
      <p:pic>
        <p:nvPicPr>
          <p:cNvPr id="39" name="image.png"/>
          <p:cNvPicPr>
            <a:picLocks noChangeAspect="1"/>
          </p:cNvPicPr>
          <p:nvPr/>
        </p:nvPicPr>
        <p:blipFill>
          <a:blip r:embed="rId2"/>
          <a:stretch>
            <a:fillRect/>
          </a:stretch>
        </p:blipFill>
        <p:spPr>
          <a:xfrm>
            <a:off x="9402762" y="8202612"/>
            <a:ext cx="3633788" cy="1238251"/>
          </a:xfrm>
          <a:prstGeom prst="rect">
            <a:avLst/>
          </a:prstGeom>
          <a:ln w="12700">
            <a:miter lim="400000"/>
          </a:ln>
        </p:spPr>
      </p:pic>
      <p:sp>
        <p:nvSpPr>
          <p:cNvPr id="40" name="Shape 40"/>
          <p:cNvSpPr>
            <a:spLocks noGrp="1"/>
          </p:cNvSpPr>
          <p:nvPr>
            <p:ph type="title"/>
          </p:nvPr>
        </p:nvSpPr>
        <p:spPr>
          <a:xfrm>
            <a:off x="975359" y="3029937"/>
            <a:ext cx="11054082" cy="2090703"/>
          </a:xfrm>
          <a:prstGeom prst="rect">
            <a:avLst/>
          </a:prstGeom>
        </p:spPr>
        <p:txBody>
          <a:bodyPr lIns="46799" tIns="46799" rIns="46799" bIns="46799">
            <a:normAutofit/>
          </a:bodyPr>
          <a:lstStyle>
            <a:lvl1pPr>
              <a:lnSpc>
                <a:spcPct val="100000"/>
              </a:lnSpc>
              <a:defRPr sz="4400"/>
            </a:lvl1pPr>
          </a:lstStyle>
          <a:p>
            <a:r>
              <a:t>Title Text</a:t>
            </a:r>
          </a:p>
        </p:txBody>
      </p:sp>
      <p:sp>
        <p:nvSpPr>
          <p:cNvPr id="41" name="Shape 41"/>
          <p:cNvSpPr>
            <a:spLocks noGrp="1"/>
          </p:cNvSpPr>
          <p:nvPr>
            <p:ph type="body" sz="quarter" idx="1"/>
          </p:nvPr>
        </p:nvSpPr>
        <p:spPr>
          <a:xfrm>
            <a:off x="1950720" y="5527040"/>
            <a:ext cx="9103360" cy="2492587"/>
          </a:xfrm>
          <a:prstGeom prst="rect">
            <a:avLst/>
          </a:prstGeom>
        </p:spPr>
        <p:txBody>
          <a:bodyPr lIns="46799" tIns="46799" rIns="46799" bIns="46799">
            <a:normAutofit/>
          </a:bodyPr>
          <a:lstStyle>
            <a:lvl1pPr algn="ctr">
              <a:lnSpc>
                <a:spcPct val="100000"/>
              </a:lnSpc>
              <a:spcBef>
                <a:spcPts val="800"/>
              </a:spcBef>
              <a:defRPr sz="3200"/>
            </a:lvl1pPr>
            <a:lvl2pPr algn="ctr">
              <a:lnSpc>
                <a:spcPct val="100000"/>
              </a:lnSpc>
              <a:spcBef>
                <a:spcPts val="800"/>
              </a:spcBef>
              <a:defRPr sz="3200"/>
            </a:lvl2pPr>
            <a:lvl3pPr algn="ctr">
              <a:lnSpc>
                <a:spcPct val="100000"/>
              </a:lnSpc>
              <a:spcBef>
                <a:spcPts val="800"/>
              </a:spcBef>
              <a:defRPr sz="3200"/>
            </a:lvl3pPr>
            <a:lvl4pPr algn="ctr">
              <a:lnSpc>
                <a:spcPct val="100000"/>
              </a:lnSpc>
              <a:spcBef>
                <a:spcPts val="800"/>
              </a:spcBef>
              <a:defRPr sz="3200"/>
            </a:lvl4pPr>
            <a:lvl5pPr algn="ctr">
              <a:lnSpc>
                <a:spcPct val="100000"/>
              </a:lnSpc>
              <a:spcBef>
                <a:spcPts val="800"/>
              </a:spcBef>
              <a:defRPr sz="3200"/>
            </a:lvl5pPr>
          </a:lstStyle>
          <a:p>
            <a:r>
              <a:t>Body Level One</a:t>
            </a:r>
          </a:p>
          <a:p>
            <a:pPr lvl="1"/>
            <a:r>
              <a:t>Body Level Two</a:t>
            </a:r>
          </a:p>
          <a:p>
            <a:pPr lvl="2"/>
            <a:r>
              <a:t>Body Level Three</a:t>
            </a:r>
          </a:p>
          <a:p>
            <a:pPr lvl="3"/>
            <a:r>
              <a:t>Body Level Four</a:t>
            </a:r>
          </a:p>
          <a:p>
            <a:pPr lvl="4"/>
            <a:r>
              <a:t>Body Level Five</a:t>
            </a:r>
          </a:p>
        </p:txBody>
      </p:sp>
      <p:sp>
        <p:nvSpPr>
          <p:cNvPr id="42" name="Shape 42"/>
          <p:cNvSpPr>
            <a:spLocks noGrp="1"/>
          </p:cNvSpPr>
          <p:nvPr>
            <p:ph type="sldNum" sz="quarter" idx="2"/>
          </p:nvPr>
        </p:nvSpPr>
        <p:spPr>
          <a:xfrm>
            <a:off x="6285652" y="8779791"/>
            <a:ext cx="3034455" cy="520701"/>
          </a:xfrm>
          <a:prstGeom prst="rect">
            <a:avLst/>
          </a:prstGeom>
        </p:spPr>
        <p:txBody>
          <a:bodyPr lIns="45719" tIns="45719" rIns="45719" bIns="45719" anchor="ctr"/>
          <a:lstStyle>
            <a:lvl1pPr>
              <a:tabLst/>
              <a:defRPr sz="1200">
                <a:solidFill>
                  <a:srgbClr val="000000"/>
                </a:solidFill>
              </a:defRPr>
            </a:lvl1p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Default">
    <p:spTree>
      <p:nvGrpSpPr>
        <p:cNvPr id="1" name=""/>
        <p:cNvGrpSpPr/>
        <p:nvPr/>
      </p:nvGrpSpPr>
      <p:grpSpPr>
        <a:xfrm>
          <a:off x="0" y="0"/>
          <a:ext cx="0" cy="0"/>
          <a:chOff x="0" y="0"/>
          <a:chExt cx="0" cy="0"/>
        </a:xfrm>
      </p:grpSpPr>
      <p:pic>
        <p:nvPicPr>
          <p:cNvPr id="49" name="image.jpeg"/>
          <p:cNvPicPr>
            <a:picLocks noChangeAspect="1"/>
          </p:cNvPicPr>
          <p:nvPr/>
        </p:nvPicPr>
        <p:blipFill>
          <a:blip r:embed="rId2"/>
          <a:srcRect t="16450" b="3007"/>
          <a:stretch>
            <a:fillRect/>
          </a:stretch>
        </p:blipFill>
        <p:spPr>
          <a:xfrm>
            <a:off x="0" y="8832850"/>
            <a:ext cx="1400175" cy="947738"/>
          </a:xfrm>
          <a:prstGeom prst="rect">
            <a:avLst/>
          </a:prstGeom>
          <a:ln w="12700">
            <a:miter lim="400000"/>
          </a:ln>
        </p:spPr>
      </p:pic>
      <p:pic>
        <p:nvPicPr>
          <p:cNvPr id="50" name="image.png"/>
          <p:cNvPicPr>
            <a:picLocks noChangeAspect="1"/>
          </p:cNvPicPr>
          <p:nvPr/>
        </p:nvPicPr>
        <p:blipFill>
          <a:blip r:embed="rId3"/>
          <a:stretch>
            <a:fillRect/>
          </a:stretch>
        </p:blipFill>
        <p:spPr>
          <a:xfrm>
            <a:off x="11741150" y="9123362"/>
            <a:ext cx="1292225" cy="603251"/>
          </a:xfrm>
          <a:prstGeom prst="rect">
            <a:avLst/>
          </a:prstGeom>
          <a:ln w="12700">
            <a:miter lim="400000"/>
          </a:ln>
        </p:spPr>
      </p:pic>
      <p:sp>
        <p:nvSpPr>
          <p:cNvPr id="51" name="Shape 51"/>
          <p:cNvSpPr/>
          <p:nvPr/>
        </p:nvSpPr>
        <p:spPr>
          <a:xfrm>
            <a:off x="254000" y="812800"/>
            <a:ext cx="12458701" cy="1587"/>
          </a:xfrm>
          <a:prstGeom prst="line">
            <a:avLst/>
          </a:prstGeom>
          <a:ln w="38160">
            <a:solidFill>
              <a:srgbClr val="3465A4"/>
            </a:solidFill>
            <a:miter/>
          </a:ln>
        </p:spPr>
        <p:txBody>
          <a:bodyPr lIns="45719" rIns="45719"/>
          <a:lstStyle/>
          <a:p>
            <a:pPr algn="l">
              <a:lnSpc>
                <a:spcPct val="93000"/>
              </a:lnSpc>
              <a:tabLst/>
              <a:defRPr sz="1800">
                <a:latin typeface="+mn-lt"/>
                <a:ea typeface="+mn-ea"/>
                <a:cs typeface="+mn-cs"/>
                <a:sym typeface="Times New Roman"/>
              </a:defRPr>
            </a:pPr>
            <a:endParaRPr/>
          </a:p>
        </p:txBody>
      </p:sp>
      <p:sp>
        <p:nvSpPr>
          <p:cNvPr id="52" name="Shape 52"/>
          <p:cNvSpPr/>
          <p:nvPr/>
        </p:nvSpPr>
        <p:spPr>
          <a:xfrm>
            <a:off x="1541462" y="9342436"/>
            <a:ext cx="11171238" cy="1590"/>
          </a:xfrm>
          <a:prstGeom prst="line">
            <a:avLst/>
          </a:prstGeom>
          <a:ln w="20160">
            <a:solidFill>
              <a:srgbClr val="3465A4"/>
            </a:solidFill>
            <a:miter/>
          </a:ln>
        </p:spPr>
        <p:txBody>
          <a:bodyPr lIns="45719" rIns="45719"/>
          <a:lstStyle/>
          <a:p>
            <a:pPr algn="l">
              <a:lnSpc>
                <a:spcPct val="93000"/>
              </a:lnSpc>
              <a:tabLst/>
              <a:defRPr sz="1800">
                <a:latin typeface="+mn-lt"/>
                <a:ea typeface="+mn-ea"/>
                <a:cs typeface="+mn-cs"/>
                <a:sym typeface="Times New Roman"/>
              </a:defRPr>
            </a:pPr>
            <a:endParaRPr/>
          </a:p>
        </p:txBody>
      </p:sp>
      <p:sp>
        <p:nvSpPr>
          <p:cNvPr id="53" name="Shape 53"/>
          <p:cNvSpPr>
            <a:spLocks noGrp="1"/>
          </p:cNvSpPr>
          <p:nvPr>
            <p:ph type="title"/>
          </p:nvPr>
        </p:nvSpPr>
        <p:spPr>
          <a:xfrm>
            <a:off x="650875" y="388937"/>
            <a:ext cx="11701463" cy="1627188"/>
          </a:xfrm>
          <a:prstGeom prst="rect">
            <a:avLst/>
          </a:prstGeom>
        </p:spPr>
        <p:txBody>
          <a:bodyPr lIns="0" tIns="0" rIns="0" bIns="0">
            <a:normAutofit/>
          </a:bodyPr>
          <a:lstStyle>
            <a:lvl1pPr>
              <a:lnSpc>
                <a:spcPct val="93000"/>
              </a:lnSpc>
              <a:defRPr sz="4400">
                <a:latin typeface="Arial"/>
                <a:ea typeface="Arial"/>
                <a:cs typeface="Arial"/>
                <a:sym typeface="Arial"/>
              </a:defRPr>
            </a:lvl1pPr>
          </a:lstStyle>
          <a:p>
            <a:r>
              <a:t>Title Text</a:t>
            </a:r>
          </a:p>
        </p:txBody>
      </p:sp>
      <p:sp>
        <p:nvSpPr>
          <p:cNvPr id="54" name="Shape 54"/>
          <p:cNvSpPr>
            <a:spLocks noGrp="1"/>
          </p:cNvSpPr>
          <p:nvPr>
            <p:ph type="body" idx="1"/>
          </p:nvPr>
        </p:nvSpPr>
        <p:spPr>
          <a:xfrm>
            <a:off x="650875" y="2282825"/>
            <a:ext cx="11701463" cy="5654675"/>
          </a:xfrm>
          <a:prstGeom prst="rect">
            <a:avLst/>
          </a:prstGeom>
        </p:spPr>
        <p:txBody>
          <a:bodyPr>
            <a:normAutofit/>
          </a:bodyPr>
          <a:lstStyle>
            <a:lvl1pPr>
              <a:lnSpc>
                <a:spcPct val="93000"/>
              </a:lnSpc>
              <a:defRPr sz="3200">
                <a:latin typeface="Arial"/>
                <a:ea typeface="Arial"/>
                <a:cs typeface="Arial"/>
                <a:sym typeface="Arial"/>
              </a:defRPr>
            </a:lvl1pPr>
            <a:lvl2pPr>
              <a:lnSpc>
                <a:spcPct val="93000"/>
              </a:lnSpc>
              <a:defRPr sz="3200">
                <a:latin typeface="Arial"/>
                <a:ea typeface="Arial"/>
                <a:cs typeface="Arial"/>
                <a:sym typeface="Arial"/>
              </a:defRPr>
            </a:lvl2pPr>
            <a:lvl3pPr>
              <a:lnSpc>
                <a:spcPct val="93000"/>
              </a:lnSpc>
              <a:defRPr sz="3200">
                <a:latin typeface="Arial"/>
                <a:ea typeface="Arial"/>
                <a:cs typeface="Arial"/>
                <a:sym typeface="Arial"/>
              </a:defRPr>
            </a:lvl3pPr>
            <a:lvl4pPr>
              <a:lnSpc>
                <a:spcPct val="93000"/>
              </a:lnSpc>
              <a:defRPr sz="3200">
                <a:latin typeface="Arial"/>
                <a:ea typeface="Arial"/>
                <a:cs typeface="Arial"/>
                <a:sym typeface="Arial"/>
              </a:defRPr>
            </a:lvl4pPr>
            <a:lvl5pPr>
              <a:lnSpc>
                <a:spcPct val="93000"/>
              </a:lnSpc>
              <a:defRPr sz="3200">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55" name="Shape 55"/>
          <p:cNvSpPr>
            <a:spLocks noGrp="1"/>
          </p:cNvSpPr>
          <p:nvPr>
            <p:ph type="sldNum" sz="quarter" idx="2"/>
          </p:nvPr>
        </p:nvSpPr>
        <p:spPr>
          <a:xfrm>
            <a:off x="11949112" y="9412287"/>
            <a:ext cx="190501" cy="195648"/>
          </a:xfrm>
          <a:prstGeom prst="rect">
            <a:avLst/>
          </a:prstGeom>
        </p:spPr>
        <p:txBody>
          <a:bodyPr/>
          <a:lstStyle>
            <a:lvl1pPr>
              <a:lnSpc>
                <a:spcPct val="92000"/>
              </a:lnSpc>
              <a:tabLst>
                <a:tab pos="457200" algn="l"/>
                <a:tab pos="914400" algn="l"/>
                <a:tab pos="1371600" algn="l"/>
                <a:tab pos="1828800" algn="l"/>
              </a:tabLst>
              <a:defRPr>
                <a:solidFill>
                  <a:srgbClr val="000000"/>
                </a:solidFill>
                <a:latin typeface="+mn-lt"/>
                <a:ea typeface="+mn-ea"/>
                <a:cs typeface="+mn-cs"/>
                <a:sym typeface="Times New Roman"/>
              </a:defRPr>
            </a:lvl1p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Default">
    <p:spTree>
      <p:nvGrpSpPr>
        <p:cNvPr id="1" name=""/>
        <p:cNvGrpSpPr/>
        <p:nvPr/>
      </p:nvGrpSpPr>
      <p:grpSpPr>
        <a:xfrm>
          <a:off x="0" y="0"/>
          <a:ext cx="0" cy="0"/>
          <a:chOff x="0" y="0"/>
          <a:chExt cx="0" cy="0"/>
        </a:xfrm>
      </p:grpSpPr>
      <p:sp>
        <p:nvSpPr>
          <p:cNvPr id="62" name="Shape 62"/>
          <p:cNvSpPr>
            <a:spLocks noGrp="1"/>
          </p:cNvSpPr>
          <p:nvPr>
            <p:ph type="sldNum" sz="quarter" idx="2"/>
          </p:nvPr>
        </p:nvSpPr>
        <p:spPr>
          <a:prstGeom prst="rect">
            <a:avLst/>
          </a:prstGeom>
        </p:spPr>
        <p:txBody>
          <a:bodyPr/>
          <a:lstStyle>
            <a:lvl1pPr>
              <a:tabLst>
                <a:tab pos="457200" algn="l"/>
                <a:tab pos="914400" algn="l"/>
                <a:tab pos="1371600" algn="l"/>
                <a:tab pos="1828800" algn="l"/>
                <a:tab pos="2286000" algn="l"/>
                <a:tab pos="2743200" algn="l"/>
              </a:tabLst>
            </a:lvl1p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Default">
    <p:spTree>
      <p:nvGrpSpPr>
        <p:cNvPr id="1" name=""/>
        <p:cNvGrpSpPr/>
        <p:nvPr/>
      </p:nvGrpSpPr>
      <p:grpSpPr>
        <a:xfrm>
          <a:off x="0" y="0"/>
          <a:ext cx="0" cy="0"/>
          <a:chOff x="0" y="0"/>
          <a:chExt cx="0" cy="0"/>
        </a:xfrm>
      </p:grpSpPr>
      <p:sp>
        <p:nvSpPr>
          <p:cNvPr id="69" name="Shape 69"/>
          <p:cNvSpPr>
            <a:spLocks noGrp="1"/>
          </p:cNvSpPr>
          <p:nvPr>
            <p:ph type="title"/>
          </p:nvPr>
        </p:nvSpPr>
        <p:spPr>
          <a:xfrm>
            <a:off x="650875" y="388937"/>
            <a:ext cx="11701463" cy="1627188"/>
          </a:xfrm>
          <a:prstGeom prst="rect">
            <a:avLst/>
          </a:prstGeom>
        </p:spPr>
        <p:txBody>
          <a:bodyPr lIns="0" tIns="0" rIns="0" bIns="0">
            <a:normAutofit/>
          </a:bodyPr>
          <a:lstStyle>
            <a:lvl1pPr>
              <a:lnSpc>
                <a:spcPct val="93000"/>
              </a:lnSpc>
              <a:defRPr sz="4400">
                <a:latin typeface="Arial"/>
                <a:ea typeface="Arial"/>
                <a:cs typeface="Arial"/>
                <a:sym typeface="Arial"/>
              </a:defRPr>
            </a:lvl1pPr>
          </a:lstStyle>
          <a:p>
            <a:r>
              <a:t>Title Text</a:t>
            </a:r>
          </a:p>
        </p:txBody>
      </p:sp>
      <p:sp>
        <p:nvSpPr>
          <p:cNvPr id="70" name="Shape 70"/>
          <p:cNvSpPr>
            <a:spLocks noGrp="1"/>
          </p:cNvSpPr>
          <p:nvPr>
            <p:ph type="body" idx="1"/>
          </p:nvPr>
        </p:nvSpPr>
        <p:spPr>
          <a:xfrm>
            <a:off x="650875" y="2282825"/>
            <a:ext cx="11701463" cy="5654675"/>
          </a:xfrm>
          <a:prstGeom prst="rect">
            <a:avLst/>
          </a:prstGeom>
        </p:spPr>
        <p:txBody>
          <a:bodyPr>
            <a:normAutofit/>
          </a:bodyPr>
          <a:lstStyle>
            <a:lvl1pPr>
              <a:lnSpc>
                <a:spcPct val="93000"/>
              </a:lnSpc>
              <a:defRPr sz="3200">
                <a:latin typeface="Arial"/>
                <a:ea typeface="Arial"/>
                <a:cs typeface="Arial"/>
                <a:sym typeface="Arial"/>
              </a:defRPr>
            </a:lvl1pPr>
            <a:lvl2pPr>
              <a:lnSpc>
                <a:spcPct val="93000"/>
              </a:lnSpc>
              <a:defRPr sz="3200">
                <a:latin typeface="Arial"/>
                <a:ea typeface="Arial"/>
                <a:cs typeface="Arial"/>
                <a:sym typeface="Arial"/>
              </a:defRPr>
            </a:lvl2pPr>
            <a:lvl3pPr>
              <a:lnSpc>
                <a:spcPct val="93000"/>
              </a:lnSpc>
              <a:defRPr sz="3200">
                <a:latin typeface="Arial"/>
                <a:ea typeface="Arial"/>
                <a:cs typeface="Arial"/>
                <a:sym typeface="Arial"/>
              </a:defRPr>
            </a:lvl3pPr>
            <a:lvl4pPr>
              <a:lnSpc>
                <a:spcPct val="93000"/>
              </a:lnSpc>
              <a:defRPr sz="3200">
                <a:latin typeface="Arial"/>
                <a:ea typeface="Arial"/>
                <a:cs typeface="Arial"/>
                <a:sym typeface="Arial"/>
              </a:defRPr>
            </a:lvl4pPr>
            <a:lvl5pPr>
              <a:lnSpc>
                <a:spcPct val="93000"/>
              </a:lnSpc>
              <a:defRPr sz="3200">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71" name="Shape 71"/>
          <p:cNvSpPr>
            <a:spLocks noGrp="1"/>
          </p:cNvSpPr>
          <p:nvPr>
            <p:ph type="sldNum" sz="quarter" idx="2"/>
          </p:nvPr>
        </p:nvSpPr>
        <p:spPr>
          <a:prstGeom prst="rect">
            <a:avLst/>
          </a:prstGeom>
        </p:spPr>
        <p:txBody>
          <a:bodyPr/>
          <a:lstStyle>
            <a:lvl1pPr>
              <a:tabLst>
                <a:tab pos="457200" algn="l"/>
                <a:tab pos="914400" algn="l"/>
                <a:tab pos="1371600" algn="l"/>
                <a:tab pos="1828800" algn="l"/>
                <a:tab pos="2286000" algn="l"/>
                <a:tab pos="2743200" algn="l"/>
              </a:tabLst>
            </a:lvl1pPr>
          </a:lstStyle>
          <a:p>
            <a:fld id="{86CB4B4D-7CA3-9044-876B-883B54F8677D}" type="slidenum">
              <a:t>‹#›</a:t>
            </a:fld>
            <a:endParaRPr/>
          </a:p>
        </p:txBody>
      </p:sp>
      <p:sp>
        <p:nvSpPr>
          <p:cNvPr id="5" name="Shape 106">
            <a:extLst>
              <a:ext uri="{FF2B5EF4-FFF2-40B4-BE49-F238E27FC236}">
                <a16:creationId xmlns:a16="http://schemas.microsoft.com/office/drawing/2014/main" id="{534889A0-E880-6048-813A-C3D38129D518}"/>
              </a:ext>
            </a:extLst>
          </p:cNvPr>
          <p:cNvSpPr txBox="1">
            <a:spLocks/>
          </p:cNvSpPr>
          <p:nvPr userDrawn="1"/>
        </p:nvSpPr>
        <p:spPr>
          <a:xfrm>
            <a:off x="9951719" y="9105782"/>
            <a:ext cx="3034455" cy="551501"/>
          </a:xfrm>
          <a:prstGeom prst="rect">
            <a:avLst/>
          </a:prstGeom>
          <a:ln w="12700">
            <a:miter lim="400000"/>
          </a:ln>
        </p:spPr>
        <p:txBody>
          <a:bodyPr wrap="none" lIns="45719" tIns="45719" rIns="45719" bIns="45719"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914400" rtl="0" fontAlgn="auto" latinLnBrk="0" hangingPunct="0">
              <a:lnSpc>
                <a:spcPct val="100000"/>
              </a:lnSpc>
              <a:spcBef>
                <a:spcPts val="0"/>
              </a:spcBef>
              <a:spcAft>
                <a:spcPts val="0"/>
              </a:spcAft>
              <a:buClrTx/>
              <a:buSzTx/>
              <a:buFontTx/>
              <a:buNone/>
              <a:tabLst/>
              <a:defRPr kumimoji="0" sz="3100" b="0" i="0" u="none" strike="noStrike" cap="none" spc="0" normalizeH="0" baseline="0">
                <a:ln>
                  <a:noFill/>
                </a:ln>
                <a:solidFill>
                  <a:srgbClr val="000000"/>
                </a:solidFill>
                <a:effectLst/>
                <a:uFillTx/>
                <a:latin typeface="Optima"/>
                <a:ea typeface="Optima"/>
                <a:cs typeface="Optima"/>
                <a:sym typeface="Optima"/>
              </a:defRPr>
            </a:lvl1pPr>
            <a:lvl2pPr marL="0" marR="0" indent="457200" algn="just" defTabSz="457200" rtl="0" fontAlgn="auto" latinLnBrk="0" hangingPunct="0">
              <a:lnSpc>
                <a:spcPct val="83000"/>
              </a:lnSpc>
              <a:spcBef>
                <a:spcPts val="0"/>
              </a:spcBef>
              <a:spcAft>
                <a:spcPts val="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 pos="12344400" algn="l"/>
              </a:tabLst>
              <a:defRPr kumimoji="0" sz="2400" b="0" i="0" u="none" strike="noStrike" cap="none" spc="0" normalizeH="0" baseline="0">
                <a:ln>
                  <a:noFill/>
                </a:ln>
                <a:solidFill>
                  <a:srgbClr val="000000"/>
                </a:solidFill>
                <a:effectLst/>
                <a:uFillTx/>
                <a:latin typeface="Gill Sans Light"/>
                <a:ea typeface="Gill Sans Light"/>
                <a:cs typeface="Gill Sans Light"/>
                <a:sym typeface="Gill Sans Light"/>
              </a:defRPr>
            </a:lvl2pPr>
            <a:lvl3pPr marL="0" marR="0" indent="914400" algn="just" defTabSz="457200" rtl="0" fontAlgn="auto" latinLnBrk="0" hangingPunct="0">
              <a:lnSpc>
                <a:spcPct val="83000"/>
              </a:lnSpc>
              <a:spcBef>
                <a:spcPts val="0"/>
              </a:spcBef>
              <a:spcAft>
                <a:spcPts val="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 pos="12344400" algn="l"/>
              </a:tabLst>
              <a:defRPr kumimoji="0" sz="2400" b="0" i="0" u="none" strike="noStrike" cap="none" spc="0" normalizeH="0" baseline="0">
                <a:ln>
                  <a:noFill/>
                </a:ln>
                <a:solidFill>
                  <a:srgbClr val="000000"/>
                </a:solidFill>
                <a:effectLst/>
                <a:uFillTx/>
                <a:latin typeface="Gill Sans Light"/>
                <a:ea typeface="Gill Sans Light"/>
                <a:cs typeface="Gill Sans Light"/>
                <a:sym typeface="Gill Sans Light"/>
              </a:defRPr>
            </a:lvl3pPr>
            <a:lvl4pPr marL="0" marR="0" indent="1371600" algn="just" defTabSz="457200" rtl="0" fontAlgn="auto" latinLnBrk="0" hangingPunct="0">
              <a:lnSpc>
                <a:spcPct val="83000"/>
              </a:lnSpc>
              <a:spcBef>
                <a:spcPts val="0"/>
              </a:spcBef>
              <a:spcAft>
                <a:spcPts val="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 pos="12344400" algn="l"/>
              </a:tabLst>
              <a:defRPr kumimoji="0" sz="2400" b="0" i="0" u="none" strike="noStrike" cap="none" spc="0" normalizeH="0" baseline="0">
                <a:ln>
                  <a:noFill/>
                </a:ln>
                <a:solidFill>
                  <a:srgbClr val="000000"/>
                </a:solidFill>
                <a:effectLst/>
                <a:uFillTx/>
                <a:latin typeface="Gill Sans Light"/>
                <a:ea typeface="Gill Sans Light"/>
                <a:cs typeface="Gill Sans Light"/>
                <a:sym typeface="Gill Sans Light"/>
              </a:defRPr>
            </a:lvl4pPr>
            <a:lvl5pPr marL="0" marR="0" indent="1828800" algn="just" defTabSz="457200" rtl="0" fontAlgn="auto" latinLnBrk="0" hangingPunct="0">
              <a:lnSpc>
                <a:spcPct val="83000"/>
              </a:lnSpc>
              <a:spcBef>
                <a:spcPts val="0"/>
              </a:spcBef>
              <a:spcAft>
                <a:spcPts val="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 pos="12344400" algn="l"/>
              </a:tabLst>
              <a:defRPr kumimoji="0" sz="2400" b="0" i="0" u="none" strike="noStrike" cap="none" spc="0" normalizeH="0" baseline="0">
                <a:ln>
                  <a:noFill/>
                </a:ln>
                <a:solidFill>
                  <a:srgbClr val="000000"/>
                </a:solidFill>
                <a:effectLst/>
                <a:uFillTx/>
                <a:latin typeface="Gill Sans Light"/>
                <a:ea typeface="Gill Sans Light"/>
                <a:cs typeface="Gill Sans Light"/>
                <a:sym typeface="Gill Sans Light"/>
              </a:defRPr>
            </a:lvl5pPr>
            <a:lvl6pPr marL="0" marR="0" indent="0" algn="just" defTabSz="457200" rtl="0" fontAlgn="auto" latinLnBrk="0" hangingPunct="0">
              <a:lnSpc>
                <a:spcPct val="83000"/>
              </a:lnSpc>
              <a:spcBef>
                <a:spcPts val="0"/>
              </a:spcBef>
              <a:spcAft>
                <a:spcPts val="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 pos="12344400" algn="l"/>
              </a:tabLst>
              <a:defRPr kumimoji="0" sz="2400" b="0" i="0" u="none" strike="noStrike" cap="none" spc="0" normalizeH="0" baseline="0">
                <a:ln>
                  <a:noFill/>
                </a:ln>
                <a:solidFill>
                  <a:srgbClr val="000000"/>
                </a:solidFill>
                <a:effectLst/>
                <a:uFillTx/>
                <a:latin typeface="Gill Sans Light"/>
                <a:ea typeface="Gill Sans Light"/>
                <a:cs typeface="Gill Sans Light"/>
                <a:sym typeface="Gill Sans Light"/>
              </a:defRPr>
            </a:lvl6pPr>
            <a:lvl7pPr marL="0" marR="0" indent="0" algn="just" defTabSz="457200" rtl="0" fontAlgn="auto" latinLnBrk="0" hangingPunct="0">
              <a:lnSpc>
                <a:spcPct val="83000"/>
              </a:lnSpc>
              <a:spcBef>
                <a:spcPts val="0"/>
              </a:spcBef>
              <a:spcAft>
                <a:spcPts val="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 pos="12344400" algn="l"/>
              </a:tabLst>
              <a:defRPr kumimoji="0" sz="2400" b="0" i="0" u="none" strike="noStrike" cap="none" spc="0" normalizeH="0" baseline="0">
                <a:ln>
                  <a:noFill/>
                </a:ln>
                <a:solidFill>
                  <a:srgbClr val="000000"/>
                </a:solidFill>
                <a:effectLst/>
                <a:uFillTx/>
                <a:latin typeface="Gill Sans Light"/>
                <a:ea typeface="Gill Sans Light"/>
                <a:cs typeface="Gill Sans Light"/>
                <a:sym typeface="Gill Sans Light"/>
              </a:defRPr>
            </a:lvl7pPr>
            <a:lvl8pPr marL="0" marR="0" indent="0" algn="just" defTabSz="457200" rtl="0" fontAlgn="auto" latinLnBrk="0" hangingPunct="0">
              <a:lnSpc>
                <a:spcPct val="83000"/>
              </a:lnSpc>
              <a:spcBef>
                <a:spcPts val="0"/>
              </a:spcBef>
              <a:spcAft>
                <a:spcPts val="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 pos="12344400" algn="l"/>
              </a:tabLst>
              <a:defRPr kumimoji="0" sz="2400" b="0" i="0" u="none" strike="noStrike" cap="none" spc="0" normalizeH="0" baseline="0">
                <a:ln>
                  <a:noFill/>
                </a:ln>
                <a:solidFill>
                  <a:srgbClr val="000000"/>
                </a:solidFill>
                <a:effectLst/>
                <a:uFillTx/>
                <a:latin typeface="Gill Sans Light"/>
                <a:ea typeface="Gill Sans Light"/>
                <a:cs typeface="Gill Sans Light"/>
                <a:sym typeface="Gill Sans Light"/>
              </a:defRPr>
            </a:lvl8pPr>
            <a:lvl9pPr marL="0" marR="0" indent="0" algn="just" defTabSz="457200" rtl="0" fontAlgn="auto" latinLnBrk="0" hangingPunct="0">
              <a:lnSpc>
                <a:spcPct val="83000"/>
              </a:lnSpc>
              <a:spcBef>
                <a:spcPts val="0"/>
              </a:spcBef>
              <a:spcAft>
                <a:spcPts val="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 pos="12344400" algn="l"/>
              </a:tabLst>
              <a:defRPr kumimoji="0" sz="2400" b="0" i="0" u="none" strike="noStrike" cap="none" spc="0" normalizeH="0" baseline="0">
                <a:ln>
                  <a:noFill/>
                </a:ln>
                <a:solidFill>
                  <a:srgbClr val="000000"/>
                </a:solidFill>
                <a:effectLst/>
                <a:uFillTx/>
                <a:latin typeface="Gill Sans Light"/>
                <a:ea typeface="Gill Sans Light"/>
                <a:cs typeface="Gill Sans Light"/>
                <a:sym typeface="Gill Sans Light"/>
              </a:defRPr>
            </a:lvl9pPr>
          </a:lstStyle>
          <a:p>
            <a:fld id="{86CB4B4D-7CA3-9044-876B-883B54F8677D}" type="slidenum">
              <a:rPr lang="en-US" smtClean="0"/>
              <a:pPr/>
              <a:t>‹#›</a:t>
            </a:fld>
            <a:endParaRPr lang="en-US" dirty="0"/>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Default">
    <p:spTree>
      <p:nvGrpSpPr>
        <p:cNvPr id="1" name=""/>
        <p:cNvGrpSpPr/>
        <p:nvPr/>
      </p:nvGrpSpPr>
      <p:grpSpPr>
        <a:xfrm>
          <a:off x="0" y="0"/>
          <a:ext cx="0" cy="0"/>
          <a:chOff x="0" y="0"/>
          <a:chExt cx="0" cy="0"/>
        </a:xfrm>
      </p:grpSpPr>
      <p:sp>
        <p:nvSpPr>
          <p:cNvPr id="78" name="Shape 78"/>
          <p:cNvSpPr>
            <a:spLocks noGrp="1"/>
          </p:cNvSpPr>
          <p:nvPr>
            <p:ph type="title"/>
          </p:nvPr>
        </p:nvSpPr>
        <p:spPr>
          <a:xfrm>
            <a:off x="650875" y="388937"/>
            <a:ext cx="11701463" cy="1627188"/>
          </a:xfrm>
          <a:prstGeom prst="rect">
            <a:avLst/>
          </a:prstGeom>
        </p:spPr>
        <p:txBody>
          <a:bodyPr lIns="0" tIns="0" rIns="0" bIns="0">
            <a:normAutofit/>
          </a:bodyPr>
          <a:lstStyle>
            <a:lvl1pPr>
              <a:lnSpc>
                <a:spcPct val="93000"/>
              </a:lnSpc>
              <a:defRPr sz="4400">
                <a:latin typeface="Arial"/>
                <a:ea typeface="Arial"/>
                <a:cs typeface="Arial"/>
                <a:sym typeface="Arial"/>
              </a:defRPr>
            </a:lvl1pPr>
          </a:lstStyle>
          <a:p>
            <a:r>
              <a:t>Title Text</a:t>
            </a:r>
          </a:p>
        </p:txBody>
      </p:sp>
      <p:sp>
        <p:nvSpPr>
          <p:cNvPr id="79" name="Shape 79"/>
          <p:cNvSpPr>
            <a:spLocks noGrp="1"/>
          </p:cNvSpPr>
          <p:nvPr>
            <p:ph type="sldNum" sz="quarter" idx="2"/>
          </p:nvPr>
        </p:nvSpPr>
        <p:spPr>
          <a:prstGeom prst="rect">
            <a:avLst/>
          </a:prstGeom>
        </p:spPr>
        <p:txBody>
          <a:bodyPr/>
          <a:lstStyle>
            <a:lvl1pPr>
              <a:tabLst>
                <a:tab pos="457200" algn="l"/>
                <a:tab pos="914400" algn="l"/>
                <a:tab pos="1371600" algn="l"/>
                <a:tab pos="1828800" algn="l"/>
                <a:tab pos="2286000" algn="l"/>
                <a:tab pos="2743200" algn="l"/>
              </a:tabLst>
            </a:lvl1p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Default">
    <p:spTree>
      <p:nvGrpSpPr>
        <p:cNvPr id="1" name=""/>
        <p:cNvGrpSpPr/>
        <p:nvPr/>
      </p:nvGrpSpPr>
      <p:grpSpPr>
        <a:xfrm>
          <a:off x="0" y="0"/>
          <a:ext cx="0" cy="0"/>
          <a:chOff x="0" y="0"/>
          <a:chExt cx="0" cy="0"/>
        </a:xfrm>
      </p:grpSpPr>
      <p:sp>
        <p:nvSpPr>
          <p:cNvPr id="86" name="Shape 86"/>
          <p:cNvSpPr>
            <a:spLocks noGrp="1"/>
          </p:cNvSpPr>
          <p:nvPr>
            <p:ph type="title"/>
          </p:nvPr>
        </p:nvSpPr>
        <p:spPr>
          <a:xfrm>
            <a:off x="975359" y="3029937"/>
            <a:ext cx="11054082" cy="2090703"/>
          </a:xfrm>
          <a:prstGeom prst="rect">
            <a:avLst/>
          </a:prstGeom>
        </p:spPr>
        <p:txBody>
          <a:bodyPr lIns="0" tIns="0" rIns="0" bIns="0">
            <a:normAutofit/>
          </a:bodyPr>
          <a:lstStyle>
            <a:lvl1pPr>
              <a:lnSpc>
                <a:spcPct val="93000"/>
              </a:lnSpc>
              <a:defRPr sz="4400">
                <a:latin typeface="Arial"/>
                <a:ea typeface="Arial"/>
                <a:cs typeface="Arial"/>
                <a:sym typeface="Arial"/>
              </a:defRPr>
            </a:lvl1pPr>
          </a:lstStyle>
          <a:p>
            <a:r>
              <a:t>Title Text</a:t>
            </a:r>
          </a:p>
        </p:txBody>
      </p:sp>
      <p:sp>
        <p:nvSpPr>
          <p:cNvPr id="87" name="Shape 87"/>
          <p:cNvSpPr>
            <a:spLocks noGrp="1"/>
          </p:cNvSpPr>
          <p:nvPr>
            <p:ph type="body" sz="quarter" idx="1"/>
          </p:nvPr>
        </p:nvSpPr>
        <p:spPr>
          <a:xfrm>
            <a:off x="1950720" y="5527040"/>
            <a:ext cx="9103360" cy="2492587"/>
          </a:xfrm>
          <a:prstGeom prst="rect">
            <a:avLst/>
          </a:prstGeom>
        </p:spPr>
        <p:txBody>
          <a:bodyPr>
            <a:normAutofit/>
          </a:bodyPr>
          <a:lstStyle>
            <a:lvl1pPr algn="ctr">
              <a:lnSpc>
                <a:spcPct val="93000"/>
              </a:lnSpc>
              <a:spcBef>
                <a:spcPts val="0"/>
              </a:spcBef>
              <a:defRPr sz="3200">
                <a:latin typeface="Arial"/>
                <a:ea typeface="Arial"/>
                <a:cs typeface="Arial"/>
                <a:sym typeface="Arial"/>
              </a:defRPr>
            </a:lvl1pPr>
            <a:lvl2pPr algn="ctr">
              <a:lnSpc>
                <a:spcPct val="93000"/>
              </a:lnSpc>
              <a:spcBef>
                <a:spcPts val="0"/>
              </a:spcBef>
              <a:defRPr sz="3200">
                <a:latin typeface="Arial"/>
                <a:ea typeface="Arial"/>
                <a:cs typeface="Arial"/>
                <a:sym typeface="Arial"/>
              </a:defRPr>
            </a:lvl2pPr>
            <a:lvl3pPr algn="ctr">
              <a:lnSpc>
                <a:spcPct val="93000"/>
              </a:lnSpc>
              <a:spcBef>
                <a:spcPts val="0"/>
              </a:spcBef>
              <a:defRPr sz="3200">
                <a:latin typeface="Arial"/>
                <a:ea typeface="Arial"/>
                <a:cs typeface="Arial"/>
                <a:sym typeface="Arial"/>
              </a:defRPr>
            </a:lvl3pPr>
            <a:lvl4pPr algn="ctr">
              <a:lnSpc>
                <a:spcPct val="93000"/>
              </a:lnSpc>
              <a:spcBef>
                <a:spcPts val="0"/>
              </a:spcBef>
              <a:defRPr sz="3200">
                <a:latin typeface="Arial"/>
                <a:ea typeface="Arial"/>
                <a:cs typeface="Arial"/>
                <a:sym typeface="Arial"/>
              </a:defRPr>
            </a:lvl4pPr>
            <a:lvl5pPr algn="ctr">
              <a:lnSpc>
                <a:spcPct val="93000"/>
              </a:lnSpc>
              <a:spcBef>
                <a:spcPts val="0"/>
              </a:spcBef>
              <a:defRPr sz="3200">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88" name="Shape 88"/>
          <p:cNvSpPr>
            <a:spLocks noGrp="1"/>
          </p:cNvSpPr>
          <p:nvPr>
            <p:ph type="sldNum" sz="quarter" idx="2"/>
          </p:nvPr>
        </p:nvSpPr>
        <p:spPr>
          <a:prstGeom prst="rect">
            <a:avLst/>
          </a:prstGeom>
        </p:spPr>
        <p:txBody>
          <a:bodyPr/>
          <a:lstStyle>
            <a:lvl1pPr>
              <a:tabLst>
                <a:tab pos="457200" algn="l"/>
                <a:tab pos="914400" algn="l"/>
                <a:tab pos="1371600" algn="l"/>
                <a:tab pos="1828800" algn="l"/>
                <a:tab pos="2286000" algn="l"/>
                <a:tab pos="2743200" algn="l"/>
              </a:tabLst>
            </a:lvl1p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Defaul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95" name="Shape 95"/>
          <p:cNvSpPr>
            <a:spLocks noGrp="1"/>
          </p:cNvSpPr>
          <p:nvPr>
            <p:ph type="title"/>
          </p:nvPr>
        </p:nvSpPr>
        <p:spPr>
          <a:xfrm>
            <a:off x="974725" y="0"/>
            <a:ext cx="11052175" cy="1298575"/>
          </a:xfrm>
          <a:prstGeom prst="rect">
            <a:avLst/>
          </a:prstGeom>
        </p:spPr>
        <p:txBody>
          <a:bodyPr lIns="45719" tIns="45719" rIns="45719" bIns="45719">
            <a:normAutofit/>
          </a:bodyPr>
          <a:lstStyle>
            <a:lvl1pPr>
              <a:lnSpc>
                <a:spcPct val="93000"/>
              </a:lnSpc>
              <a:defRPr sz="10800">
                <a:latin typeface="Arial"/>
                <a:ea typeface="Arial"/>
                <a:cs typeface="Arial"/>
                <a:sym typeface="Arial"/>
              </a:defRPr>
            </a:lvl1pPr>
          </a:lstStyle>
          <a:p>
            <a:r>
              <a:t>Title Text</a:t>
            </a:r>
          </a:p>
        </p:txBody>
      </p:sp>
      <p:sp>
        <p:nvSpPr>
          <p:cNvPr id="96" name="Shape 96"/>
          <p:cNvSpPr>
            <a:spLocks noGrp="1"/>
          </p:cNvSpPr>
          <p:nvPr>
            <p:ph type="body" idx="1"/>
          </p:nvPr>
        </p:nvSpPr>
        <p:spPr>
          <a:xfrm>
            <a:off x="1084262" y="1300162"/>
            <a:ext cx="11052176" cy="7585076"/>
          </a:xfrm>
          <a:prstGeom prst="rect">
            <a:avLst/>
          </a:prstGeom>
        </p:spPr>
        <p:txBody>
          <a:bodyPr lIns="45719" tIns="45719" rIns="45719" bIns="45719">
            <a:normAutofit/>
          </a:bodyPr>
          <a:lstStyle>
            <a:lvl1pPr>
              <a:lnSpc>
                <a:spcPct val="93000"/>
              </a:lnSpc>
              <a:spcBef>
                <a:spcPts val="2800"/>
              </a:spcBef>
              <a:defRPr sz="6500">
                <a:latin typeface="Arial"/>
                <a:ea typeface="Arial"/>
                <a:cs typeface="Arial"/>
                <a:sym typeface="Arial"/>
              </a:defRPr>
            </a:lvl1pPr>
            <a:lvl2pPr>
              <a:lnSpc>
                <a:spcPct val="93000"/>
              </a:lnSpc>
              <a:spcBef>
                <a:spcPts val="2800"/>
              </a:spcBef>
              <a:defRPr sz="6500">
                <a:latin typeface="Arial"/>
                <a:ea typeface="Arial"/>
                <a:cs typeface="Arial"/>
                <a:sym typeface="Arial"/>
              </a:defRPr>
            </a:lvl2pPr>
            <a:lvl3pPr>
              <a:lnSpc>
                <a:spcPct val="93000"/>
              </a:lnSpc>
              <a:spcBef>
                <a:spcPts val="2800"/>
              </a:spcBef>
              <a:defRPr sz="6500">
                <a:latin typeface="Arial"/>
                <a:ea typeface="Arial"/>
                <a:cs typeface="Arial"/>
                <a:sym typeface="Arial"/>
              </a:defRPr>
            </a:lvl3pPr>
            <a:lvl4pPr>
              <a:lnSpc>
                <a:spcPct val="93000"/>
              </a:lnSpc>
              <a:spcBef>
                <a:spcPts val="2800"/>
              </a:spcBef>
              <a:defRPr sz="6500">
                <a:latin typeface="Arial"/>
                <a:ea typeface="Arial"/>
                <a:cs typeface="Arial"/>
                <a:sym typeface="Arial"/>
              </a:defRPr>
            </a:lvl4pPr>
            <a:lvl5pPr>
              <a:lnSpc>
                <a:spcPct val="93000"/>
              </a:lnSpc>
              <a:spcBef>
                <a:spcPts val="2800"/>
              </a:spcBef>
              <a:defRPr sz="6500">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97" name="Shape 97"/>
          <p:cNvSpPr>
            <a:spLocks noGrp="1"/>
          </p:cNvSpPr>
          <p:nvPr>
            <p:ph type="sldNum" sz="quarter" idx="2"/>
          </p:nvPr>
        </p:nvSpPr>
        <p:spPr>
          <a:xfrm>
            <a:off x="9277985" y="9353929"/>
            <a:ext cx="256541" cy="275467"/>
          </a:xfrm>
          <a:prstGeom prst="rect">
            <a:avLst/>
          </a:prstGeom>
        </p:spPr>
        <p:txBody>
          <a:bodyPr lIns="45719" tIns="45719" rIns="45719" bIns="45719" anchor="ctr"/>
          <a:lstStyle>
            <a:lvl1pPr>
              <a:lnSpc>
                <a:spcPct val="92000"/>
              </a:lnSpc>
              <a:tabLst/>
              <a:defRPr sz="1200">
                <a:solidFill>
                  <a:srgbClr val="FFFFFF"/>
                </a:solidFill>
                <a:latin typeface="+mn-lt"/>
                <a:ea typeface="+mn-ea"/>
                <a:cs typeface="+mn-cs"/>
                <a:sym typeface="Times New Roman"/>
              </a:defRPr>
            </a:lvl1p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p:nvPr/>
        </p:nvSpPr>
        <p:spPr>
          <a:xfrm>
            <a:off x="254000" y="812800"/>
            <a:ext cx="12458701" cy="1587"/>
          </a:xfrm>
          <a:prstGeom prst="line">
            <a:avLst/>
          </a:prstGeom>
          <a:ln w="38160">
            <a:solidFill>
              <a:srgbClr val="3465A4"/>
            </a:solidFill>
            <a:miter/>
          </a:ln>
        </p:spPr>
        <p:txBody>
          <a:bodyPr lIns="45719" rIns="45719"/>
          <a:lstStyle/>
          <a:p>
            <a:pPr algn="l">
              <a:lnSpc>
                <a:spcPct val="93000"/>
              </a:lnSpc>
              <a:tabLst/>
              <a:defRPr sz="1800">
                <a:latin typeface="+mn-lt"/>
                <a:ea typeface="+mn-ea"/>
                <a:cs typeface="+mn-cs"/>
                <a:sym typeface="Times New Roman"/>
              </a:defRPr>
            </a:pPr>
            <a:endParaRPr/>
          </a:p>
        </p:txBody>
      </p:sp>
      <p:pic>
        <p:nvPicPr>
          <p:cNvPr id="3" name="image.png"/>
          <p:cNvPicPr>
            <a:picLocks noChangeAspect="1"/>
          </p:cNvPicPr>
          <p:nvPr/>
        </p:nvPicPr>
        <p:blipFill>
          <a:blip r:embed="rId17"/>
          <a:stretch>
            <a:fillRect/>
          </a:stretch>
        </p:blipFill>
        <p:spPr>
          <a:xfrm>
            <a:off x="107950" y="9215437"/>
            <a:ext cx="1474788" cy="503238"/>
          </a:xfrm>
          <a:prstGeom prst="rect">
            <a:avLst/>
          </a:prstGeom>
          <a:ln w="12700">
            <a:miter lim="400000"/>
          </a:ln>
        </p:spPr>
      </p:pic>
      <p:sp>
        <p:nvSpPr>
          <p:cNvPr id="4" name="Shape 4"/>
          <p:cNvSpPr>
            <a:spLocks noGrp="1"/>
          </p:cNvSpPr>
          <p:nvPr>
            <p:ph type="title"/>
          </p:nvPr>
        </p:nvSpPr>
        <p:spPr>
          <a:xfrm>
            <a:off x="650240" y="130951"/>
            <a:ext cx="11704320" cy="2144889"/>
          </a:xfrm>
          <a:prstGeom prst="rect">
            <a:avLst/>
          </a:prstGeom>
          <a:ln w="12700">
            <a:miter lim="400000"/>
          </a:ln>
          <a:extLst>
            <a:ext uri="{C572A759-6A51-4108-AA02-DFA0A04FC94B}">
              <ma14:wrappingTextBoxFlag xmlns="" xmlns:ma14="http://schemas.microsoft.com/office/mac/drawingml/2011/main" val="1"/>
            </a:ext>
          </a:extLst>
        </p:spPr>
        <p:txBody>
          <a:bodyPr lIns="50760" tIns="50760" rIns="50760" bIns="50760" anchor="ctr"/>
          <a:lstStyle/>
          <a:p>
            <a:r>
              <a:t>Title Text</a:t>
            </a:r>
          </a:p>
        </p:txBody>
      </p:sp>
      <p:sp>
        <p:nvSpPr>
          <p:cNvPr id="5" name="Shape 5"/>
          <p:cNvSpPr>
            <a:spLocks noGrp="1"/>
          </p:cNvSpPr>
          <p:nvPr>
            <p:ph type="body" idx="1"/>
          </p:nvPr>
        </p:nvSpPr>
        <p:spPr>
          <a:xfrm>
            <a:off x="650240" y="2275839"/>
            <a:ext cx="11704320" cy="7477761"/>
          </a:xfrm>
          <a:prstGeom prst="rect">
            <a:avLst/>
          </a:prstGeom>
          <a:ln w="12700">
            <a:miter lim="400000"/>
          </a:ln>
          <a:extLst>
            <a:ext uri="{C572A759-6A51-4108-AA02-DFA0A04FC94B}">
              <ma14:wrappingTextBoxFlag xmlns="" xmlns:ma14="http://schemas.microsoft.com/office/mac/drawingml/2011/main" val="1"/>
            </a:ext>
          </a:extLst>
        </p:spPr>
        <p:txBody>
          <a:bodyPr lIns="0" tIns="0" rIns="0" bIns="0"/>
          <a:lstStyle/>
          <a:p>
            <a:r>
              <a:t>Body Level One</a:t>
            </a:r>
          </a:p>
          <a:p>
            <a:pPr lvl="1"/>
            <a:r>
              <a:t>Body Level Two</a:t>
            </a:r>
          </a:p>
          <a:p>
            <a:pPr lvl="2"/>
            <a:r>
              <a:t>Body Level Three</a:t>
            </a:r>
          </a:p>
          <a:p>
            <a:pPr lvl="3"/>
            <a:r>
              <a:t>Body Level Four</a:t>
            </a:r>
          </a:p>
          <a:p>
            <a:pPr lvl="4"/>
            <a:r>
              <a:t>Body Level Five</a:t>
            </a:r>
          </a:p>
        </p:txBody>
      </p:sp>
      <p:sp>
        <p:nvSpPr>
          <p:cNvPr id="6" name="Shape 6"/>
          <p:cNvSpPr>
            <a:spLocks noGrp="1"/>
          </p:cNvSpPr>
          <p:nvPr>
            <p:ph type="sldNum" sz="quarter" idx="2"/>
          </p:nvPr>
        </p:nvSpPr>
        <p:spPr>
          <a:xfrm>
            <a:off x="6201444" y="9390062"/>
            <a:ext cx="210469" cy="197384"/>
          </a:xfrm>
          <a:prstGeom prst="rect">
            <a:avLst/>
          </a:prstGeom>
          <a:ln w="12700">
            <a:miter lim="400000"/>
          </a:ln>
        </p:spPr>
        <p:txBody>
          <a:bodyPr wrap="none" lIns="0" tIns="0" rIns="0" bIns="0">
            <a:spAutoFit/>
          </a:bodyPr>
          <a:lstStyle>
            <a:lvl1pPr algn="r">
              <a:lnSpc>
                <a:spcPct val="93000"/>
              </a:lnSpc>
              <a:tabLst>
                <a:tab pos="457200" algn="l"/>
                <a:tab pos="914400" algn="l"/>
                <a:tab pos="1371600" algn="l"/>
                <a:tab pos="1828800" algn="l"/>
                <a:tab pos="2286000" algn="l"/>
                <a:tab pos="2743200" algn="l"/>
              </a:tabLst>
              <a:defRPr sz="1400">
                <a:solidFill>
                  <a:srgbClr val="333333"/>
                </a:solidFill>
                <a:latin typeface="Arial"/>
                <a:ea typeface="Arial"/>
                <a:cs typeface="Arial"/>
                <a:sym typeface="Aria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ransition spd="med"/>
  <p:hf sldNum="0" hdr="0" ftr="0" dt="0"/>
  <p:txStyles>
    <p:titleStyle>
      <a:lvl1pPr marL="0" marR="0" indent="0" algn="ctr" defTabSz="457200" rtl="0" latinLnBrk="0">
        <a:lnSpc>
          <a:spcPct val="95000"/>
        </a:lnSpc>
        <a:spcBef>
          <a:spcPts val="0"/>
        </a:spcBef>
        <a:spcAft>
          <a:spcPts val="0"/>
        </a:spcAft>
        <a:buClrTx/>
        <a:buSzTx/>
        <a:buFontTx/>
        <a:buNone/>
        <a:tabLst/>
        <a:defRPr sz="4200" b="0" i="0" u="none" strike="noStrike" cap="none" spc="0" baseline="0">
          <a:ln>
            <a:noFill/>
          </a:ln>
          <a:solidFill>
            <a:srgbClr val="000000"/>
          </a:solidFill>
          <a:uFillTx/>
          <a:latin typeface="Gill Sans"/>
          <a:ea typeface="Gill Sans"/>
          <a:cs typeface="Gill Sans"/>
          <a:sym typeface="Gill Sans"/>
        </a:defRPr>
      </a:lvl1pPr>
      <a:lvl2pPr marL="0" marR="0" indent="0" algn="ctr" defTabSz="457200" rtl="0" latinLnBrk="0">
        <a:lnSpc>
          <a:spcPct val="95000"/>
        </a:lnSpc>
        <a:spcBef>
          <a:spcPts val="0"/>
        </a:spcBef>
        <a:spcAft>
          <a:spcPts val="0"/>
        </a:spcAft>
        <a:buClrTx/>
        <a:buSzTx/>
        <a:buFontTx/>
        <a:buNone/>
        <a:tabLst/>
        <a:defRPr sz="4200" b="0" i="0" u="none" strike="noStrike" cap="none" spc="0" baseline="0">
          <a:ln>
            <a:noFill/>
          </a:ln>
          <a:solidFill>
            <a:srgbClr val="000000"/>
          </a:solidFill>
          <a:uFillTx/>
          <a:latin typeface="Gill Sans"/>
          <a:ea typeface="Gill Sans"/>
          <a:cs typeface="Gill Sans"/>
          <a:sym typeface="Gill Sans"/>
        </a:defRPr>
      </a:lvl2pPr>
      <a:lvl3pPr marL="0" marR="0" indent="0" algn="ctr" defTabSz="457200" rtl="0" latinLnBrk="0">
        <a:lnSpc>
          <a:spcPct val="95000"/>
        </a:lnSpc>
        <a:spcBef>
          <a:spcPts val="0"/>
        </a:spcBef>
        <a:spcAft>
          <a:spcPts val="0"/>
        </a:spcAft>
        <a:buClrTx/>
        <a:buSzTx/>
        <a:buFontTx/>
        <a:buNone/>
        <a:tabLst/>
        <a:defRPr sz="4200" b="0" i="0" u="none" strike="noStrike" cap="none" spc="0" baseline="0">
          <a:ln>
            <a:noFill/>
          </a:ln>
          <a:solidFill>
            <a:srgbClr val="000000"/>
          </a:solidFill>
          <a:uFillTx/>
          <a:latin typeface="Gill Sans"/>
          <a:ea typeface="Gill Sans"/>
          <a:cs typeface="Gill Sans"/>
          <a:sym typeface="Gill Sans"/>
        </a:defRPr>
      </a:lvl3pPr>
      <a:lvl4pPr marL="0" marR="0" indent="0" algn="ctr" defTabSz="457200" rtl="0" latinLnBrk="0">
        <a:lnSpc>
          <a:spcPct val="95000"/>
        </a:lnSpc>
        <a:spcBef>
          <a:spcPts val="0"/>
        </a:spcBef>
        <a:spcAft>
          <a:spcPts val="0"/>
        </a:spcAft>
        <a:buClrTx/>
        <a:buSzTx/>
        <a:buFontTx/>
        <a:buNone/>
        <a:tabLst/>
        <a:defRPr sz="4200" b="0" i="0" u="none" strike="noStrike" cap="none" spc="0" baseline="0">
          <a:ln>
            <a:noFill/>
          </a:ln>
          <a:solidFill>
            <a:srgbClr val="000000"/>
          </a:solidFill>
          <a:uFillTx/>
          <a:latin typeface="Gill Sans"/>
          <a:ea typeface="Gill Sans"/>
          <a:cs typeface="Gill Sans"/>
          <a:sym typeface="Gill Sans"/>
        </a:defRPr>
      </a:lvl4pPr>
      <a:lvl5pPr marL="0" marR="0" indent="0" algn="ctr" defTabSz="457200" rtl="0" latinLnBrk="0">
        <a:lnSpc>
          <a:spcPct val="95000"/>
        </a:lnSpc>
        <a:spcBef>
          <a:spcPts val="0"/>
        </a:spcBef>
        <a:spcAft>
          <a:spcPts val="0"/>
        </a:spcAft>
        <a:buClrTx/>
        <a:buSzTx/>
        <a:buFontTx/>
        <a:buNone/>
        <a:tabLst/>
        <a:defRPr sz="4200" b="0" i="0" u="none" strike="noStrike" cap="none" spc="0" baseline="0">
          <a:ln>
            <a:noFill/>
          </a:ln>
          <a:solidFill>
            <a:srgbClr val="000000"/>
          </a:solidFill>
          <a:uFillTx/>
          <a:latin typeface="Gill Sans"/>
          <a:ea typeface="Gill Sans"/>
          <a:cs typeface="Gill Sans"/>
          <a:sym typeface="Gill Sans"/>
        </a:defRPr>
      </a:lvl5pPr>
      <a:lvl6pPr marL="0" marR="0" indent="457200" algn="ctr" defTabSz="457200" rtl="0" latinLnBrk="0">
        <a:lnSpc>
          <a:spcPct val="95000"/>
        </a:lnSpc>
        <a:spcBef>
          <a:spcPts val="0"/>
        </a:spcBef>
        <a:spcAft>
          <a:spcPts val="0"/>
        </a:spcAft>
        <a:buClrTx/>
        <a:buSzTx/>
        <a:buFontTx/>
        <a:buNone/>
        <a:tabLst/>
        <a:defRPr sz="4200" b="0" i="0" u="none" strike="noStrike" cap="none" spc="0" baseline="0">
          <a:ln>
            <a:noFill/>
          </a:ln>
          <a:solidFill>
            <a:srgbClr val="000000"/>
          </a:solidFill>
          <a:uFillTx/>
          <a:latin typeface="Gill Sans"/>
          <a:ea typeface="Gill Sans"/>
          <a:cs typeface="Gill Sans"/>
          <a:sym typeface="Gill Sans"/>
        </a:defRPr>
      </a:lvl6pPr>
      <a:lvl7pPr marL="0" marR="0" indent="914400" algn="ctr" defTabSz="457200" rtl="0" latinLnBrk="0">
        <a:lnSpc>
          <a:spcPct val="95000"/>
        </a:lnSpc>
        <a:spcBef>
          <a:spcPts val="0"/>
        </a:spcBef>
        <a:spcAft>
          <a:spcPts val="0"/>
        </a:spcAft>
        <a:buClrTx/>
        <a:buSzTx/>
        <a:buFontTx/>
        <a:buNone/>
        <a:tabLst/>
        <a:defRPr sz="4200" b="0" i="0" u="none" strike="noStrike" cap="none" spc="0" baseline="0">
          <a:ln>
            <a:noFill/>
          </a:ln>
          <a:solidFill>
            <a:srgbClr val="000000"/>
          </a:solidFill>
          <a:uFillTx/>
          <a:latin typeface="Gill Sans"/>
          <a:ea typeface="Gill Sans"/>
          <a:cs typeface="Gill Sans"/>
          <a:sym typeface="Gill Sans"/>
        </a:defRPr>
      </a:lvl7pPr>
      <a:lvl8pPr marL="0" marR="0" indent="1371600" algn="ctr" defTabSz="457200" rtl="0" latinLnBrk="0">
        <a:lnSpc>
          <a:spcPct val="95000"/>
        </a:lnSpc>
        <a:spcBef>
          <a:spcPts val="0"/>
        </a:spcBef>
        <a:spcAft>
          <a:spcPts val="0"/>
        </a:spcAft>
        <a:buClrTx/>
        <a:buSzTx/>
        <a:buFontTx/>
        <a:buNone/>
        <a:tabLst/>
        <a:defRPr sz="4200" b="0" i="0" u="none" strike="noStrike" cap="none" spc="0" baseline="0">
          <a:ln>
            <a:noFill/>
          </a:ln>
          <a:solidFill>
            <a:srgbClr val="000000"/>
          </a:solidFill>
          <a:uFillTx/>
          <a:latin typeface="Gill Sans"/>
          <a:ea typeface="Gill Sans"/>
          <a:cs typeface="Gill Sans"/>
          <a:sym typeface="Gill Sans"/>
        </a:defRPr>
      </a:lvl8pPr>
      <a:lvl9pPr marL="0" marR="0" indent="1828800" algn="ctr" defTabSz="457200" rtl="0" latinLnBrk="0">
        <a:lnSpc>
          <a:spcPct val="95000"/>
        </a:lnSpc>
        <a:spcBef>
          <a:spcPts val="0"/>
        </a:spcBef>
        <a:spcAft>
          <a:spcPts val="0"/>
        </a:spcAft>
        <a:buClrTx/>
        <a:buSzTx/>
        <a:buFontTx/>
        <a:buNone/>
        <a:tabLst/>
        <a:defRPr sz="4200" b="0" i="0" u="none" strike="noStrike" cap="none" spc="0" baseline="0">
          <a:ln>
            <a:noFill/>
          </a:ln>
          <a:solidFill>
            <a:srgbClr val="000000"/>
          </a:solidFill>
          <a:uFillTx/>
          <a:latin typeface="Gill Sans"/>
          <a:ea typeface="Gill Sans"/>
          <a:cs typeface="Gill Sans"/>
          <a:sym typeface="Gill Sans"/>
        </a:defRPr>
      </a:lvl9pPr>
    </p:titleStyle>
    <p:bodyStyle>
      <a:lvl1pPr marL="342900" marR="0" indent="-342900" algn="l" defTabSz="457200" rtl="0" latinLnBrk="0">
        <a:lnSpc>
          <a:spcPct val="95000"/>
        </a:lnSpc>
        <a:spcBef>
          <a:spcPts val="1400"/>
        </a:spcBef>
        <a:spcAft>
          <a:spcPts val="0"/>
        </a:spcAft>
        <a:buClrTx/>
        <a:buSzTx/>
        <a:buFontTx/>
        <a:buNone/>
        <a:tabLst/>
        <a:defRPr sz="4200" b="0" i="0" u="none" strike="noStrike" cap="none" spc="0" baseline="0">
          <a:ln>
            <a:noFill/>
          </a:ln>
          <a:solidFill>
            <a:srgbClr val="000000"/>
          </a:solidFill>
          <a:uFillTx/>
          <a:latin typeface="Gill Sans"/>
          <a:ea typeface="Gill Sans"/>
          <a:cs typeface="Gill Sans"/>
          <a:sym typeface="Gill Sans"/>
        </a:defRPr>
      </a:lvl1pPr>
      <a:lvl2pPr marL="342900" marR="0" indent="114300" algn="l" defTabSz="457200" rtl="0" latinLnBrk="0">
        <a:lnSpc>
          <a:spcPct val="95000"/>
        </a:lnSpc>
        <a:spcBef>
          <a:spcPts val="1400"/>
        </a:spcBef>
        <a:spcAft>
          <a:spcPts val="0"/>
        </a:spcAft>
        <a:buClrTx/>
        <a:buSzTx/>
        <a:buFontTx/>
        <a:buNone/>
        <a:tabLst/>
        <a:defRPr sz="4200" b="0" i="0" u="none" strike="noStrike" cap="none" spc="0" baseline="0">
          <a:ln>
            <a:noFill/>
          </a:ln>
          <a:solidFill>
            <a:srgbClr val="000000"/>
          </a:solidFill>
          <a:uFillTx/>
          <a:latin typeface="Gill Sans"/>
          <a:ea typeface="Gill Sans"/>
          <a:cs typeface="Gill Sans"/>
          <a:sym typeface="Gill Sans"/>
        </a:defRPr>
      </a:lvl2pPr>
      <a:lvl3pPr marL="342900" marR="0" indent="571500" algn="l" defTabSz="457200" rtl="0" latinLnBrk="0">
        <a:lnSpc>
          <a:spcPct val="95000"/>
        </a:lnSpc>
        <a:spcBef>
          <a:spcPts val="1400"/>
        </a:spcBef>
        <a:spcAft>
          <a:spcPts val="0"/>
        </a:spcAft>
        <a:buClrTx/>
        <a:buSzTx/>
        <a:buFontTx/>
        <a:buNone/>
        <a:tabLst/>
        <a:defRPr sz="4200" b="0" i="0" u="none" strike="noStrike" cap="none" spc="0" baseline="0">
          <a:ln>
            <a:noFill/>
          </a:ln>
          <a:solidFill>
            <a:srgbClr val="000000"/>
          </a:solidFill>
          <a:uFillTx/>
          <a:latin typeface="Gill Sans"/>
          <a:ea typeface="Gill Sans"/>
          <a:cs typeface="Gill Sans"/>
          <a:sym typeface="Gill Sans"/>
        </a:defRPr>
      </a:lvl3pPr>
      <a:lvl4pPr marL="342900" marR="0" indent="1028700" algn="l" defTabSz="457200" rtl="0" latinLnBrk="0">
        <a:lnSpc>
          <a:spcPct val="95000"/>
        </a:lnSpc>
        <a:spcBef>
          <a:spcPts val="1400"/>
        </a:spcBef>
        <a:spcAft>
          <a:spcPts val="0"/>
        </a:spcAft>
        <a:buClrTx/>
        <a:buSzTx/>
        <a:buFontTx/>
        <a:buNone/>
        <a:tabLst/>
        <a:defRPr sz="4200" b="0" i="0" u="none" strike="noStrike" cap="none" spc="0" baseline="0">
          <a:ln>
            <a:noFill/>
          </a:ln>
          <a:solidFill>
            <a:srgbClr val="000000"/>
          </a:solidFill>
          <a:uFillTx/>
          <a:latin typeface="Gill Sans"/>
          <a:ea typeface="Gill Sans"/>
          <a:cs typeface="Gill Sans"/>
          <a:sym typeface="Gill Sans"/>
        </a:defRPr>
      </a:lvl4pPr>
      <a:lvl5pPr marL="342900" marR="0" indent="1485900" algn="l" defTabSz="457200" rtl="0" latinLnBrk="0">
        <a:lnSpc>
          <a:spcPct val="95000"/>
        </a:lnSpc>
        <a:spcBef>
          <a:spcPts val="1400"/>
        </a:spcBef>
        <a:spcAft>
          <a:spcPts val="0"/>
        </a:spcAft>
        <a:buClrTx/>
        <a:buSzTx/>
        <a:buFontTx/>
        <a:buNone/>
        <a:tabLst/>
        <a:defRPr sz="4200" b="0" i="0" u="none" strike="noStrike" cap="none" spc="0" baseline="0">
          <a:ln>
            <a:noFill/>
          </a:ln>
          <a:solidFill>
            <a:srgbClr val="000000"/>
          </a:solidFill>
          <a:uFillTx/>
          <a:latin typeface="Gill Sans"/>
          <a:ea typeface="Gill Sans"/>
          <a:cs typeface="Gill Sans"/>
          <a:sym typeface="Gill Sans"/>
        </a:defRPr>
      </a:lvl5pPr>
      <a:lvl6pPr marL="342900" marR="0" indent="1943100" algn="l" defTabSz="457200" rtl="0" latinLnBrk="0">
        <a:lnSpc>
          <a:spcPct val="95000"/>
        </a:lnSpc>
        <a:spcBef>
          <a:spcPts val="1400"/>
        </a:spcBef>
        <a:spcAft>
          <a:spcPts val="0"/>
        </a:spcAft>
        <a:buClrTx/>
        <a:buSzTx/>
        <a:buFontTx/>
        <a:buNone/>
        <a:tabLst/>
        <a:defRPr sz="4200" b="0" i="0" u="none" strike="noStrike" cap="none" spc="0" baseline="0">
          <a:ln>
            <a:noFill/>
          </a:ln>
          <a:solidFill>
            <a:srgbClr val="000000"/>
          </a:solidFill>
          <a:uFillTx/>
          <a:latin typeface="Gill Sans"/>
          <a:ea typeface="Gill Sans"/>
          <a:cs typeface="Gill Sans"/>
          <a:sym typeface="Gill Sans"/>
        </a:defRPr>
      </a:lvl6pPr>
      <a:lvl7pPr marL="342900" marR="0" indent="2400300" algn="l" defTabSz="457200" rtl="0" latinLnBrk="0">
        <a:lnSpc>
          <a:spcPct val="95000"/>
        </a:lnSpc>
        <a:spcBef>
          <a:spcPts val="1400"/>
        </a:spcBef>
        <a:spcAft>
          <a:spcPts val="0"/>
        </a:spcAft>
        <a:buClrTx/>
        <a:buSzTx/>
        <a:buFontTx/>
        <a:buNone/>
        <a:tabLst/>
        <a:defRPr sz="4200" b="0" i="0" u="none" strike="noStrike" cap="none" spc="0" baseline="0">
          <a:ln>
            <a:noFill/>
          </a:ln>
          <a:solidFill>
            <a:srgbClr val="000000"/>
          </a:solidFill>
          <a:uFillTx/>
          <a:latin typeface="Gill Sans"/>
          <a:ea typeface="Gill Sans"/>
          <a:cs typeface="Gill Sans"/>
          <a:sym typeface="Gill Sans"/>
        </a:defRPr>
      </a:lvl7pPr>
      <a:lvl8pPr marL="342900" marR="0" indent="2857500" algn="l" defTabSz="457200" rtl="0" latinLnBrk="0">
        <a:lnSpc>
          <a:spcPct val="95000"/>
        </a:lnSpc>
        <a:spcBef>
          <a:spcPts val="1400"/>
        </a:spcBef>
        <a:spcAft>
          <a:spcPts val="0"/>
        </a:spcAft>
        <a:buClrTx/>
        <a:buSzTx/>
        <a:buFontTx/>
        <a:buNone/>
        <a:tabLst/>
        <a:defRPr sz="4200" b="0" i="0" u="none" strike="noStrike" cap="none" spc="0" baseline="0">
          <a:ln>
            <a:noFill/>
          </a:ln>
          <a:solidFill>
            <a:srgbClr val="000000"/>
          </a:solidFill>
          <a:uFillTx/>
          <a:latin typeface="Gill Sans"/>
          <a:ea typeface="Gill Sans"/>
          <a:cs typeface="Gill Sans"/>
          <a:sym typeface="Gill Sans"/>
        </a:defRPr>
      </a:lvl8pPr>
      <a:lvl9pPr marL="342900" marR="0" indent="3314700" algn="l" defTabSz="457200" rtl="0" latinLnBrk="0">
        <a:lnSpc>
          <a:spcPct val="95000"/>
        </a:lnSpc>
        <a:spcBef>
          <a:spcPts val="1400"/>
        </a:spcBef>
        <a:spcAft>
          <a:spcPts val="0"/>
        </a:spcAft>
        <a:buClrTx/>
        <a:buSzTx/>
        <a:buFontTx/>
        <a:buNone/>
        <a:tabLst/>
        <a:defRPr sz="4200" b="0" i="0" u="none" strike="noStrike" cap="none" spc="0" baseline="0">
          <a:ln>
            <a:noFill/>
          </a:ln>
          <a:solidFill>
            <a:srgbClr val="000000"/>
          </a:solidFill>
          <a:uFillTx/>
          <a:latin typeface="Gill Sans"/>
          <a:ea typeface="Gill Sans"/>
          <a:cs typeface="Gill Sans"/>
          <a:sym typeface="Gill Sans"/>
        </a:defRPr>
      </a:lvl9pPr>
    </p:bodyStyle>
    <p:otherStyle>
      <a:lvl1pPr marL="0" marR="0" indent="0" algn="r" defTabSz="457200" rtl="0" latinLnBrk="0">
        <a:lnSpc>
          <a:spcPct val="93000"/>
        </a:lnSpc>
        <a:spcBef>
          <a:spcPts val="0"/>
        </a:spcBef>
        <a:spcAft>
          <a:spcPts val="0"/>
        </a:spcAft>
        <a:buClrTx/>
        <a:buSzTx/>
        <a:buFontTx/>
        <a:buNone/>
        <a:tabLst>
          <a:tab pos="457200" algn="l"/>
          <a:tab pos="914400" algn="l"/>
          <a:tab pos="1371600" algn="l"/>
          <a:tab pos="1828800" algn="l"/>
          <a:tab pos="2286000" algn="l"/>
          <a:tab pos="2743200" algn="l"/>
        </a:tabLst>
        <a:defRPr sz="1400" b="0" i="0" u="none" strike="noStrike" cap="none" spc="0" baseline="0">
          <a:ln>
            <a:noFill/>
          </a:ln>
          <a:solidFill>
            <a:schemeClr val="tx1"/>
          </a:solidFill>
          <a:uFillTx/>
          <a:latin typeface="+mn-lt"/>
          <a:ea typeface="+mn-ea"/>
          <a:cs typeface="+mn-cs"/>
          <a:sym typeface="Arial"/>
        </a:defRPr>
      </a:lvl1pPr>
      <a:lvl2pPr marL="0" marR="0" indent="457200" algn="r" defTabSz="457200" rtl="0" latinLnBrk="0">
        <a:lnSpc>
          <a:spcPct val="93000"/>
        </a:lnSpc>
        <a:spcBef>
          <a:spcPts val="0"/>
        </a:spcBef>
        <a:spcAft>
          <a:spcPts val="0"/>
        </a:spcAft>
        <a:buClrTx/>
        <a:buSzTx/>
        <a:buFontTx/>
        <a:buNone/>
        <a:tabLst>
          <a:tab pos="457200" algn="l"/>
          <a:tab pos="914400" algn="l"/>
          <a:tab pos="1371600" algn="l"/>
          <a:tab pos="1828800" algn="l"/>
          <a:tab pos="2286000" algn="l"/>
          <a:tab pos="2743200" algn="l"/>
        </a:tabLst>
        <a:defRPr sz="1400" b="0" i="0" u="none" strike="noStrike" cap="none" spc="0" baseline="0">
          <a:ln>
            <a:noFill/>
          </a:ln>
          <a:solidFill>
            <a:schemeClr val="tx1"/>
          </a:solidFill>
          <a:uFillTx/>
          <a:latin typeface="+mn-lt"/>
          <a:ea typeface="+mn-ea"/>
          <a:cs typeface="+mn-cs"/>
          <a:sym typeface="Arial"/>
        </a:defRPr>
      </a:lvl2pPr>
      <a:lvl3pPr marL="0" marR="0" indent="914400" algn="r" defTabSz="457200" rtl="0" latinLnBrk="0">
        <a:lnSpc>
          <a:spcPct val="93000"/>
        </a:lnSpc>
        <a:spcBef>
          <a:spcPts val="0"/>
        </a:spcBef>
        <a:spcAft>
          <a:spcPts val="0"/>
        </a:spcAft>
        <a:buClrTx/>
        <a:buSzTx/>
        <a:buFontTx/>
        <a:buNone/>
        <a:tabLst>
          <a:tab pos="457200" algn="l"/>
          <a:tab pos="914400" algn="l"/>
          <a:tab pos="1371600" algn="l"/>
          <a:tab pos="1828800" algn="l"/>
          <a:tab pos="2286000" algn="l"/>
          <a:tab pos="2743200" algn="l"/>
        </a:tabLst>
        <a:defRPr sz="1400" b="0" i="0" u="none" strike="noStrike" cap="none" spc="0" baseline="0">
          <a:ln>
            <a:noFill/>
          </a:ln>
          <a:solidFill>
            <a:schemeClr val="tx1"/>
          </a:solidFill>
          <a:uFillTx/>
          <a:latin typeface="+mn-lt"/>
          <a:ea typeface="+mn-ea"/>
          <a:cs typeface="+mn-cs"/>
          <a:sym typeface="Arial"/>
        </a:defRPr>
      </a:lvl3pPr>
      <a:lvl4pPr marL="0" marR="0" indent="1371600" algn="r" defTabSz="457200" rtl="0" latinLnBrk="0">
        <a:lnSpc>
          <a:spcPct val="93000"/>
        </a:lnSpc>
        <a:spcBef>
          <a:spcPts val="0"/>
        </a:spcBef>
        <a:spcAft>
          <a:spcPts val="0"/>
        </a:spcAft>
        <a:buClrTx/>
        <a:buSzTx/>
        <a:buFontTx/>
        <a:buNone/>
        <a:tabLst>
          <a:tab pos="457200" algn="l"/>
          <a:tab pos="914400" algn="l"/>
          <a:tab pos="1371600" algn="l"/>
          <a:tab pos="1828800" algn="l"/>
          <a:tab pos="2286000" algn="l"/>
          <a:tab pos="2743200" algn="l"/>
        </a:tabLst>
        <a:defRPr sz="1400" b="0" i="0" u="none" strike="noStrike" cap="none" spc="0" baseline="0">
          <a:ln>
            <a:noFill/>
          </a:ln>
          <a:solidFill>
            <a:schemeClr val="tx1"/>
          </a:solidFill>
          <a:uFillTx/>
          <a:latin typeface="+mn-lt"/>
          <a:ea typeface="+mn-ea"/>
          <a:cs typeface="+mn-cs"/>
          <a:sym typeface="Arial"/>
        </a:defRPr>
      </a:lvl4pPr>
      <a:lvl5pPr marL="0" marR="0" indent="1828800" algn="r" defTabSz="457200" rtl="0" latinLnBrk="0">
        <a:lnSpc>
          <a:spcPct val="93000"/>
        </a:lnSpc>
        <a:spcBef>
          <a:spcPts val="0"/>
        </a:spcBef>
        <a:spcAft>
          <a:spcPts val="0"/>
        </a:spcAft>
        <a:buClrTx/>
        <a:buSzTx/>
        <a:buFontTx/>
        <a:buNone/>
        <a:tabLst>
          <a:tab pos="457200" algn="l"/>
          <a:tab pos="914400" algn="l"/>
          <a:tab pos="1371600" algn="l"/>
          <a:tab pos="1828800" algn="l"/>
          <a:tab pos="2286000" algn="l"/>
          <a:tab pos="2743200" algn="l"/>
        </a:tabLst>
        <a:defRPr sz="1400" b="0" i="0" u="none" strike="noStrike" cap="none" spc="0" baseline="0">
          <a:ln>
            <a:noFill/>
          </a:ln>
          <a:solidFill>
            <a:schemeClr val="tx1"/>
          </a:solidFill>
          <a:uFillTx/>
          <a:latin typeface="+mn-lt"/>
          <a:ea typeface="+mn-ea"/>
          <a:cs typeface="+mn-cs"/>
          <a:sym typeface="Arial"/>
        </a:defRPr>
      </a:lvl5pPr>
      <a:lvl6pPr marL="0" marR="0" indent="0" algn="r" defTabSz="457200" rtl="0" latinLnBrk="0">
        <a:lnSpc>
          <a:spcPct val="93000"/>
        </a:lnSpc>
        <a:spcBef>
          <a:spcPts val="0"/>
        </a:spcBef>
        <a:spcAft>
          <a:spcPts val="0"/>
        </a:spcAft>
        <a:buClrTx/>
        <a:buSzTx/>
        <a:buFontTx/>
        <a:buNone/>
        <a:tabLst>
          <a:tab pos="457200" algn="l"/>
          <a:tab pos="914400" algn="l"/>
          <a:tab pos="1371600" algn="l"/>
          <a:tab pos="1828800" algn="l"/>
          <a:tab pos="2286000" algn="l"/>
          <a:tab pos="2743200" algn="l"/>
        </a:tabLst>
        <a:defRPr sz="1400" b="0" i="0" u="none" strike="noStrike" cap="none" spc="0" baseline="0">
          <a:ln>
            <a:noFill/>
          </a:ln>
          <a:solidFill>
            <a:schemeClr val="tx1"/>
          </a:solidFill>
          <a:uFillTx/>
          <a:latin typeface="+mn-lt"/>
          <a:ea typeface="+mn-ea"/>
          <a:cs typeface="+mn-cs"/>
          <a:sym typeface="Arial"/>
        </a:defRPr>
      </a:lvl6pPr>
      <a:lvl7pPr marL="0" marR="0" indent="0" algn="r" defTabSz="457200" rtl="0" latinLnBrk="0">
        <a:lnSpc>
          <a:spcPct val="93000"/>
        </a:lnSpc>
        <a:spcBef>
          <a:spcPts val="0"/>
        </a:spcBef>
        <a:spcAft>
          <a:spcPts val="0"/>
        </a:spcAft>
        <a:buClrTx/>
        <a:buSzTx/>
        <a:buFontTx/>
        <a:buNone/>
        <a:tabLst>
          <a:tab pos="457200" algn="l"/>
          <a:tab pos="914400" algn="l"/>
          <a:tab pos="1371600" algn="l"/>
          <a:tab pos="1828800" algn="l"/>
          <a:tab pos="2286000" algn="l"/>
          <a:tab pos="2743200" algn="l"/>
        </a:tabLst>
        <a:defRPr sz="1400" b="0" i="0" u="none" strike="noStrike" cap="none" spc="0" baseline="0">
          <a:ln>
            <a:noFill/>
          </a:ln>
          <a:solidFill>
            <a:schemeClr val="tx1"/>
          </a:solidFill>
          <a:uFillTx/>
          <a:latin typeface="+mn-lt"/>
          <a:ea typeface="+mn-ea"/>
          <a:cs typeface="+mn-cs"/>
          <a:sym typeface="Arial"/>
        </a:defRPr>
      </a:lvl7pPr>
      <a:lvl8pPr marL="0" marR="0" indent="0" algn="r" defTabSz="457200" rtl="0" latinLnBrk="0">
        <a:lnSpc>
          <a:spcPct val="93000"/>
        </a:lnSpc>
        <a:spcBef>
          <a:spcPts val="0"/>
        </a:spcBef>
        <a:spcAft>
          <a:spcPts val="0"/>
        </a:spcAft>
        <a:buClrTx/>
        <a:buSzTx/>
        <a:buFontTx/>
        <a:buNone/>
        <a:tabLst>
          <a:tab pos="457200" algn="l"/>
          <a:tab pos="914400" algn="l"/>
          <a:tab pos="1371600" algn="l"/>
          <a:tab pos="1828800" algn="l"/>
          <a:tab pos="2286000" algn="l"/>
          <a:tab pos="2743200" algn="l"/>
        </a:tabLst>
        <a:defRPr sz="1400" b="0" i="0" u="none" strike="noStrike" cap="none" spc="0" baseline="0">
          <a:ln>
            <a:noFill/>
          </a:ln>
          <a:solidFill>
            <a:schemeClr val="tx1"/>
          </a:solidFill>
          <a:uFillTx/>
          <a:latin typeface="+mn-lt"/>
          <a:ea typeface="+mn-ea"/>
          <a:cs typeface="+mn-cs"/>
          <a:sym typeface="Arial"/>
        </a:defRPr>
      </a:lvl8pPr>
      <a:lvl9pPr marL="0" marR="0" indent="0" algn="r" defTabSz="457200" rtl="0" latinLnBrk="0">
        <a:lnSpc>
          <a:spcPct val="93000"/>
        </a:lnSpc>
        <a:spcBef>
          <a:spcPts val="0"/>
        </a:spcBef>
        <a:spcAft>
          <a:spcPts val="0"/>
        </a:spcAft>
        <a:buClrTx/>
        <a:buSzTx/>
        <a:buFontTx/>
        <a:buNone/>
        <a:tabLst>
          <a:tab pos="457200" algn="l"/>
          <a:tab pos="914400" algn="l"/>
          <a:tab pos="1371600" algn="l"/>
          <a:tab pos="1828800" algn="l"/>
          <a:tab pos="2286000" algn="l"/>
          <a:tab pos="2743200" algn="l"/>
        </a:tabLst>
        <a:defRPr sz="1400" b="0" i="0" u="none" strike="noStrike" cap="none" spc="0" baseline="0">
          <a:ln>
            <a:noFill/>
          </a:ln>
          <a:solidFill>
            <a:schemeClr val="tx1"/>
          </a:solidFill>
          <a:uFillTx/>
          <a:latin typeface="+mn-lt"/>
          <a:ea typeface="+mn-ea"/>
          <a:cs typeface="+mn-cs"/>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jpeg"/><Relationship Id="rId2" Type="http://schemas.openxmlformats.org/officeDocument/2006/relationships/notesSlide" Target="../notesSlides/notesSlide8.xml"/><Relationship Id="rId1" Type="http://schemas.openxmlformats.org/officeDocument/2006/relationships/slideLayout" Target="../slideLayouts/slideLayout13.xml"/><Relationship Id="rId6" Type="http://schemas.openxmlformats.org/officeDocument/2006/relationships/image" Target="../media/image14.jpeg"/><Relationship Id="rId11" Type="http://schemas.openxmlformats.org/officeDocument/2006/relationships/image" Target="../media/image19.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15.jpeg"/><Relationship Id="rId7" Type="http://schemas.openxmlformats.org/officeDocument/2006/relationships/image" Target="../media/image23.tiff"/><Relationship Id="rId2" Type="http://schemas.openxmlformats.org/officeDocument/2006/relationships/notesSlide" Target="../notesSlides/notesSlide9.xml"/><Relationship Id="rId1" Type="http://schemas.openxmlformats.org/officeDocument/2006/relationships/slideLayout" Target="../slideLayouts/slideLayout14.xml"/><Relationship Id="rId6" Type="http://schemas.openxmlformats.org/officeDocument/2006/relationships/image" Target="../media/image22.jpeg"/><Relationship Id="rId5" Type="http://schemas.openxmlformats.org/officeDocument/2006/relationships/image" Target="../media/image21.jpeg"/><Relationship Id="rId4" Type="http://schemas.openxmlformats.org/officeDocument/2006/relationships/image" Target="../media/image20.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0.xml"/><Relationship Id="rId1" Type="http://schemas.openxmlformats.org/officeDocument/2006/relationships/slideLayout" Target="../slideLayouts/slideLayout14.xml"/><Relationship Id="rId5" Type="http://schemas.openxmlformats.org/officeDocument/2006/relationships/image" Target="../media/image25.jpeg"/><Relationship Id="rId4" Type="http://schemas.openxmlformats.org/officeDocument/2006/relationships/image" Target="../media/image24.jpeg"/></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14.xml"/><Relationship Id="rId6" Type="http://schemas.openxmlformats.org/officeDocument/2006/relationships/image" Target="../media/image13.png"/><Relationship Id="rId5" Type="http://schemas.openxmlformats.org/officeDocument/2006/relationships/image" Target="../media/image28.png"/><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14.xml"/><Relationship Id="rId5" Type="http://schemas.openxmlformats.org/officeDocument/2006/relationships/image" Target="../media/image28.png"/><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14.xml"/><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notesSlide" Target="../notesSlides/notesSlide14.xml"/><Relationship Id="rId1" Type="http://schemas.openxmlformats.org/officeDocument/2006/relationships/slideLayout" Target="../slideLayouts/slideLayout14.xml"/><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jpe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prokudin/tmdcollaboration22" TargetMode="External"/><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image" Target="../media/image38.png"/><Relationship Id="rId1" Type="http://schemas.openxmlformats.org/officeDocument/2006/relationships/slideLayout" Target="../slideLayouts/slideLayout6.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 Id="rId9" Type="http://schemas.openxmlformats.org/officeDocument/2006/relationships/image" Target="../media/image45.png"/></Relationships>
</file>

<file path=ppt/slides/_rels/slide2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7.xml"/><Relationship Id="rId1" Type="http://schemas.openxmlformats.org/officeDocument/2006/relationships/slideLayout" Target="../slideLayouts/slideLayout13.xml"/><Relationship Id="rId4" Type="http://schemas.openxmlformats.org/officeDocument/2006/relationships/image" Target="../media/image47.png"/></Relationships>
</file>

<file path=ppt/slides/_rels/slide2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8.xml"/><Relationship Id="rId1" Type="http://schemas.openxmlformats.org/officeDocument/2006/relationships/slideLayout" Target="../slideLayouts/slideLayout13.xml"/><Relationship Id="rId4" Type="http://schemas.openxmlformats.org/officeDocument/2006/relationships/image" Target="../media/image47.png"/></Relationships>
</file>

<file path=ppt/slides/_rels/slide2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image" Target="../media/image48.tif"/><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hyperlink" Target="https://github.com/prokudin/tmdcollaboration22" TargetMode="External"/><Relationship Id="rId2" Type="http://schemas.openxmlformats.org/officeDocument/2006/relationships/notesSlide" Target="../notesSlides/notesSlide2.xml"/><Relationship Id="rId1" Type="http://schemas.openxmlformats.org/officeDocument/2006/relationships/slideLayout" Target="../slideLayouts/slideLayout13.xml"/><Relationship Id="rId5" Type="http://schemas.openxmlformats.org/officeDocument/2006/relationships/image" Target="../media/image9.png"/><Relationship Id="rId4" Type="http://schemas.openxmlformats.org/officeDocument/2006/relationships/hyperlink" Target="https://www.sympy.org/en/index.html"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13.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3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1.xml"/><Relationship Id="rId1" Type="http://schemas.openxmlformats.org/officeDocument/2006/relationships/slideLayout" Target="../slideLayouts/slideLayout13.xml"/><Relationship Id="rId4" Type="http://schemas.openxmlformats.org/officeDocument/2006/relationships/image" Target="../media/image53.png"/></Relationships>
</file>

<file path=ppt/slides/_rels/slide3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3.xml"/><Relationship Id="rId1" Type="http://schemas.openxmlformats.org/officeDocument/2006/relationships/slideLayout" Target="../slideLayouts/slideLayout13.xml"/><Relationship Id="rId4" Type="http://schemas.openxmlformats.org/officeDocument/2006/relationships/image" Target="../media/image31.tiff"/></Relationships>
</file>

<file path=ppt/slides/_rels/slide34.xml.rels><?xml version="1.0" encoding="UTF-8" standalone="yes"?>
<Relationships xmlns="http://schemas.openxmlformats.org/package/2006/relationships"><Relationship Id="rId8" Type="http://schemas.openxmlformats.org/officeDocument/2006/relationships/image" Target="../media/image59.emf"/><Relationship Id="rId3" Type="http://schemas.openxmlformats.org/officeDocument/2006/relationships/image" Target="NULL"/><Relationship Id="rId7" Type="http://schemas.openxmlformats.org/officeDocument/2006/relationships/image" Target="../media/image58.emf"/><Relationship Id="rId2" Type="http://schemas.openxmlformats.org/officeDocument/2006/relationships/notesSlide" Target="../notesSlides/notesSlide24.xml"/><Relationship Id="rId1" Type="http://schemas.openxmlformats.org/officeDocument/2006/relationships/slideLayout" Target="../slideLayouts/slideLayout15.xml"/><Relationship Id="rId6" Type="http://schemas.openxmlformats.org/officeDocument/2006/relationships/image" Target="../media/image57.emf"/><Relationship Id="rId5" Type="http://schemas.openxmlformats.org/officeDocument/2006/relationships/image" Target="../media/image56.emf"/><Relationship Id="rId10" Type="http://schemas.openxmlformats.org/officeDocument/2006/relationships/image" Target="../media/image61.emf"/><Relationship Id="rId4" Type="http://schemas.openxmlformats.org/officeDocument/2006/relationships/image" Target="../media/image55.emf"/><Relationship Id="rId9" Type="http://schemas.openxmlformats.org/officeDocument/2006/relationships/image" Target="../media/image60.emf"/></Relationships>
</file>

<file path=ppt/slides/_rels/slide3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5.xml"/><Relationship Id="rId1" Type="http://schemas.openxmlformats.org/officeDocument/2006/relationships/slideLayout" Target="../slideLayouts/slideLayout13.xml"/><Relationship Id="rId4" Type="http://schemas.openxmlformats.org/officeDocument/2006/relationships/image" Target="../media/image63.png"/></Relationships>
</file>

<file path=ppt/slides/_rels/slide36.xml.rels><?xml version="1.0" encoding="UTF-8" standalone="yes"?>
<Relationships xmlns="http://schemas.openxmlformats.org/package/2006/relationships"><Relationship Id="rId3" Type="http://schemas.openxmlformats.org/officeDocument/2006/relationships/image" Target="../media/image62.png"/><Relationship Id="rId7" Type="http://schemas.openxmlformats.org/officeDocument/2006/relationships/image" Target="../media/image67.png"/><Relationship Id="rId2" Type="http://schemas.openxmlformats.org/officeDocument/2006/relationships/notesSlide" Target="../notesSlides/notesSlide26.xml"/><Relationship Id="rId1" Type="http://schemas.openxmlformats.org/officeDocument/2006/relationships/slideLayout" Target="../slideLayouts/slideLayout13.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3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7.xml"/><Relationship Id="rId1" Type="http://schemas.openxmlformats.org/officeDocument/2006/relationships/slideLayout" Target="../slideLayouts/slideLayout13.xml"/><Relationship Id="rId4" Type="http://schemas.openxmlformats.org/officeDocument/2006/relationships/image" Target="../media/image69.png"/></Relationships>
</file>

<file path=ppt/slides/_rels/slide3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8.xml"/><Relationship Id="rId1" Type="http://schemas.openxmlformats.org/officeDocument/2006/relationships/slideLayout" Target="../slideLayouts/slideLayout13.xml"/><Relationship Id="rId4" Type="http://schemas.openxmlformats.org/officeDocument/2006/relationships/image" Target="../media/image69.png"/></Relationships>
</file>

<file path=ppt/slides/_rels/slide3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9.xml"/><Relationship Id="rId1" Type="http://schemas.openxmlformats.org/officeDocument/2006/relationships/slideLayout" Target="../slideLayouts/slideLayout13.xml"/><Relationship Id="rId4" Type="http://schemas.openxmlformats.org/officeDocument/2006/relationships/image" Target="../media/image6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0.xml"/><Relationship Id="rId1" Type="http://schemas.openxmlformats.org/officeDocument/2006/relationships/slideLayout" Target="../slideLayouts/slideLayout13.xml"/><Relationship Id="rId4" Type="http://schemas.openxmlformats.org/officeDocument/2006/relationships/image" Target="../media/image69.png"/></Relationships>
</file>

<file path=ppt/slides/_rels/slide4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1.xml"/><Relationship Id="rId1" Type="http://schemas.openxmlformats.org/officeDocument/2006/relationships/slideLayout" Target="../slideLayouts/slideLayout13.xml"/><Relationship Id="rId4" Type="http://schemas.openxmlformats.org/officeDocument/2006/relationships/image" Target="../media/image69.png"/></Relationships>
</file>

<file path=ppt/slides/_rels/slide4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2.xml"/><Relationship Id="rId1" Type="http://schemas.openxmlformats.org/officeDocument/2006/relationships/slideLayout" Target="../slideLayouts/slideLayout13.xml"/><Relationship Id="rId4" Type="http://schemas.openxmlformats.org/officeDocument/2006/relationships/image" Target="../media/image69.png"/></Relationships>
</file>

<file path=ppt/slides/_rels/slide43.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70.png"/><Relationship Id="rId7" Type="http://schemas.openxmlformats.org/officeDocument/2006/relationships/image" Target="../media/image74.png"/><Relationship Id="rId2" Type="http://schemas.openxmlformats.org/officeDocument/2006/relationships/notesSlide" Target="../notesSlides/notesSlide33.xml"/><Relationship Id="rId1" Type="http://schemas.openxmlformats.org/officeDocument/2006/relationships/slideLayout" Target="../slideLayouts/slideLayout13.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4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4.xml"/><Relationship Id="rId1" Type="http://schemas.openxmlformats.org/officeDocument/2006/relationships/slideLayout" Target="../slideLayouts/slideLayout13.xml"/><Relationship Id="rId5" Type="http://schemas.openxmlformats.org/officeDocument/2006/relationships/image" Target="../media/image75.png"/><Relationship Id="rId4" Type="http://schemas.openxmlformats.org/officeDocument/2006/relationships/image" Target="../media/image76.png"/></Relationships>
</file>

<file path=ppt/slides/_rels/slide4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5.xml"/><Relationship Id="rId1" Type="http://schemas.openxmlformats.org/officeDocument/2006/relationships/slideLayout" Target="../slideLayouts/slideLayout13.xml"/><Relationship Id="rId6" Type="http://schemas.openxmlformats.org/officeDocument/2006/relationships/image" Target="../media/image75.png"/><Relationship Id="rId5" Type="http://schemas.openxmlformats.org/officeDocument/2006/relationships/image" Target="../media/image77.png"/><Relationship Id="rId4" Type="http://schemas.openxmlformats.org/officeDocument/2006/relationships/image" Target="../media/image76.png"/></Relationships>
</file>

<file path=ppt/slides/_rels/slide4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6.xml"/><Relationship Id="rId1" Type="http://schemas.openxmlformats.org/officeDocument/2006/relationships/slideLayout" Target="../slideLayouts/slideLayout13.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png"/></Relationships>
</file>

<file path=ppt/slides/_rels/slide47.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81.png"/><Relationship Id="rId7" Type="http://schemas.openxmlformats.org/officeDocument/2006/relationships/image" Target="../media/image85.png"/><Relationship Id="rId2" Type="http://schemas.openxmlformats.org/officeDocument/2006/relationships/notesSlide" Target="../notesSlides/notesSlide37.xml"/><Relationship Id="rId1" Type="http://schemas.openxmlformats.org/officeDocument/2006/relationships/slideLayout" Target="../slideLayouts/slideLayout13.xml"/><Relationship Id="rId6" Type="http://schemas.openxmlformats.org/officeDocument/2006/relationships/image" Target="../media/image84.png"/><Relationship Id="rId5" Type="http://schemas.openxmlformats.org/officeDocument/2006/relationships/image" Target="../media/image83.png"/><Relationship Id="rId10" Type="http://schemas.openxmlformats.org/officeDocument/2006/relationships/image" Target="../media/image88.emf"/><Relationship Id="rId4" Type="http://schemas.openxmlformats.org/officeDocument/2006/relationships/image" Target="../media/image82.png"/><Relationship Id="rId9" Type="http://schemas.openxmlformats.org/officeDocument/2006/relationships/image" Target="../media/image87.png"/></Relationships>
</file>

<file path=ppt/slides/_rels/slide48.xml.rels><?xml version="1.0" encoding="UTF-8" standalone="yes"?>
<Relationships xmlns="http://schemas.openxmlformats.org/package/2006/relationships"><Relationship Id="rId8" Type="http://schemas.openxmlformats.org/officeDocument/2006/relationships/image" Target="../media/image94.png"/><Relationship Id="rId3" Type="http://schemas.openxmlformats.org/officeDocument/2006/relationships/image" Target="../media/image89.png"/><Relationship Id="rId7" Type="http://schemas.openxmlformats.org/officeDocument/2006/relationships/image" Target="../media/image93.png"/><Relationship Id="rId2" Type="http://schemas.openxmlformats.org/officeDocument/2006/relationships/notesSlide" Target="../notesSlides/notesSlide38.xml"/><Relationship Id="rId1" Type="http://schemas.openxmlformats.org/officeDocument/2006/relationships/slideLayout" Target="../slideLayouts/slideLayout13.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90.png"/><Relationship Id="rId9" Type="http://schemas.openxmlformats.org/officeDocument/2006/relationships/image" Target="../media/image95.png"/></Relationships>
</file>

<file path=ppt/slides/_rels/slide49.xml.rels><?xml version="1.0" encoding="UTF-8" standalone="yes"?>
<Relationships xmlns="http://schemas.openxmlformats.org/package/2006/relationships"><Relationship Id="rId3" Type="http://schemas.openxmlformats.org/officeDocument/2006/relationships/image" Target="../media/image96.emf"/><Relationship Id="rId2" Type="http://schemas.openxmlformats.org/officeDocument/2006/relationships/notesSlide" Target="../notesSlides/notesSlide39.xml"/><Relationship Id="rId1" Type="http://schemas.openxmlformats.org/officeDocument/2006/relationships/slideLayout" Target="../slideLayouts/slideLayout15.xml"/><Relationship Id="rId5" Type="http://schemas.openxmlformats.org/officeDocument/2006/relationships/image" Target="../media/image98.png"/><Relationship Id="rId4" Type="http://schemas.openxmlformats.org/officeDocument/2006/relationships/image" Target="../media/image97.emf"/></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3" Type="http://schemas.openxmlformats.org/officeDocument/2006/relationships/image" Target="../media/image99.emf"/><Relationship Id="rId2" Type="http://schemas.openxmlformats.org/officeDocument/2006/relationships/notesSlide" Target="../notesSlides/notesSlide40.xml"/><Relationship Id="rId1" Type="http://schemas.openxmlformats.org/officeDocument/2006/relationships/slideLayout" Target="../slideLayouts/slideLayout15.xml"/><Relationship Id="rId4" Type="http://schemas.openxmlformats.org/officeDocument/2006/relationships/image" Target="../media/image98.png"/></Relationships>
</file>

<file path=ppt/slides/_rels/slide51.xml.rels><?xml version="1.0" encoding="UTF-8" standalone="yes"?>
<Relationships xmlns="http://schemas.openxmlformats.org/package/2006/relationships"><Relationship Id="rId3" Type="http://schemas.openxmlformats.org/officeDocument/2006/relationships/image" Target="../media/image100.emf"/><Relationship Id="rId2" Type="http://schemas.openxmlformats.org/officeDocument/2006/relationships/notesSlide" Target="../notesSlides/notesSlide41.xml"/><Relationship Id="rId1" Type="http://schemas.openxmlformats.org/officeDocument/2006/relationships/slideLayout" Target="../slideLayouts/slideLayout15.xml"/><Relationship Id="rId4" Type="http://schemas.openxmlformats.org/officeDocument/2006/relationships/image" Target="../media/image98.png"/></Relationships>
</file>

<file path=ppt/slides/_rels/slide52.xml.rels><?xml version="1.0" encoding="UTF-8" standalone="yes"?>
<Relationships xmlns="http://schemas.openxmlformats.org/package/2006/relationships"><Relationship Id="rId3" Type="http://schemas.openxmlformats.org/officeDocument/2006/relationships/image" Target="../media/image100.emf"/><Relationship Id="rId2" Type="http://schemas.openxmlformats.org/officeDocument/2006/relationships/notesSlide" Target="../notesSlides/notesSlide42.xml"/><Relationship Id="rId1" Type="http://schemas.openxmlformats.org/officeDocument/2006/relationships/slideLayout" Target="../slideLayouts/slideLayout15.xml"/><Relationship Id="rId5" Type="http://schemas.openxmlformats.org/officeDocument/2006/relationships/image" Target="../media/image96.emf"/><Relationship Id="rId4" Type="http://schemas.openxmlformats.org/officeDocument/2006/relationships/image" Target="../media/image98.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4.xml.rels><?xml version="1.0" encoding="UTF-8" standalone="yes"?>
<Relationships xmlns="http://schemas.openxmlformats.org/package/2006/relationships"><Relationship Id="rId3" Type="http://schemas.openxmlformats.org/officeDocument/2006/relationships/image" Target="../media/image101.emf"/><Relationship Id="rId2" Type="http://schemas.openxmlformats.org/officeDocument/2006/relationships/notesSlide" Target="../notesSlides/notesSlide43.xml"/><Relationship Id="rId1" Type="http://schemas.openxmlformats.org/officeDocument/2006/relationships/slideLayout" Target="../slideLayouts/slideLayout13.xml"/><Relationship Id="rId5" Type="http://schemas.openxmlformats.org/officeDocument/2006/relationships/image" Target="../media/image103.emf"/><Relationship Id="rId4" Type="http://schemas.openxmlformats.org/officeDocument/2006/relationships/image" Target="../media/image102.emf"/></Relationships>
</file>

<file path=ppt/slides/_rels/slide55.xml.rels><?xml version="1.0" encoding="UTF-8" standalone="yes"?>
<Relationships xmlns="http://schemas.openxmlformats.org/package/2006/relationships"><Relationship Id="rId8" Type="http://schemas.openxmlformats.org/officeDocument/2006/relationships/image" Target="../media/image110.png"/><Relationship Id="rId13" Type="http://schemas.openxmlformats.org/officeDocument/2006/relationships/image" Target="../media/image115.png"/><Relationship Id="rId3" Type="http://schemas.openxmlformats.org/officeDocument/2006/relationships/image" Target="../media/image105.png"/><Relationship Id="rId7" Type="http://schemas.openxmlformats.org/officeDocument/2006/relationships/image" Target="../media/image109.tif"/><Relationship Id="rId12" Type="http://schemas.openxmlformats.org/officeDocument/2006/relationships/image" Target="../media/image114.tif"/><Relationship Id="rId2" Type="http://schemas.openxmlformats.org/officeDocument/2006/relationships/image" Target="../media/image104.png"/><Relationship Id="rId1" Type="http://schemas.openxmlformats.org/officeDocument/2006/relationships/slideLayout" Target="../slideLayouts/slideLayout10.xml"/><Relationship Id="rId6" Type="http://schemas.openxmlformats.org/officeDocument/2006/relationships/image" Target="../media/image108.png"/><Relationship Id="rId11" Type="http://schemas.openxmlformats.org/officeDocument/2006/relationships/image" Target="../media/image113.png"/><Relationship Id="rId5" Type="http://schemas.openxmlformats.org/officeDocument/2006/relationships/image" Target="../media/image107.png"/><Relationship Id="rId10" Type="http://schemas.openxmlformats.org/officeDocument/2006/relationships/image" Target="../media/image112.png"/><Relationship Id="rId4" Type="http://schemas.openxmlformats.org/officeDocument/2006/relationships/image" Target="../media/image106.png"/><Relationship Id="rId9" Type="http://schemas.openxmlformats.org/officeDocument/2006/relationships/image" Target="../media/image111.png"/><Relationship Id="rId14" Type="http://schemas.openxmlformats.org/officeDocument/2006/relationships/image" Target="../media/image116.png"/></Relationships>
</file>

<file path=ppt/slides/_rels/slide56.xml.rels><?xml version="1.0" encoding="UTF-8" standalone="yes"?>
<Relationships xmlns="http://schemas.openxmlformats.org/package/2006/relationships"><Relationship Id="rId8" Type="http://schemas.openxmlformats.org/officeDocument/2006/relationships/image" Target="../media/image121.png"/><Relationship Id="rId3" Type="http://schemas.openxmlformats.org/officeDocument/2006/relationships/image" Target="../media/image117.png"/><Relationship Id="rId7" Type="http://schemas.openxmlformats.org/officeDocument/2006/relationships/image" Target="../media/image120.png"/><Relationship Id="rId2" Type="http://schemas.openxmlformats.org/officeDocument/2006/relationships/notesSlide" Target="../notesSlides/notesSlide44.xml"/><Relationship Id="rId1" Type="http://schemas.openxmlformats.org/officeDocument/2006/relationships/slideLayout" Target="../slideLayouts/slideLayout13.xml"/><Relationship Id="rId6" Type="http://schemas.openxmlformats.org/officeDocument/2006/relationships/image" Target="../media/image119.png"/><Relationship Id="rId5" Type="http://schemas.openxmlformats.org/officeDocument/2006/relationships/image" Target="../media/image118.png"/><Relationship Id="rId4" Type="http://schemas.openxmlformats.org/officeDocument/2006/relationships/image" Target="../media/image86.png"/><Relationship Id="rId9" Type="http://schemas.openxmlformats.org/officeDocument/2006/relationships/image" Target="../media/image122.png"/></Relationships>
</file>

<file path=ppt/slides/_rels/slide57.xml.rels><?xml version="1.0" encoding="UTF-8" standalone="yes"?>
<Relationships xmlns="http://schemas.openxmlformats.org/package/2006/relationships"><Relationship Id="rId3" Type="http://schemas.openxmlformats.org/officeDocument/2006/relationships/image" Target="../media/image123.emf"/><Relationship Id="rId2" Type="http://schemas.openxmlformats.org/officeDocument/2006/relationships/notesSlide" Target="../notesSlides/notesSlide45.xml"/><Relationship Id="rId1" Type="http://schemas.openxmlformats.org/officeDocument/2006/relationships/slideLayout" Target="../slideLayouts/slideLayout13.xml"/><Relationship Id="rId6" Type="http://schemas.openxmlformats.org/officeDocument/2006/relationships/image" Target="../media/image126.emf"/><Relationship Id="rId5" Type="http://schemas.openxmlformats.org/officeDocument/2006/relationships/image" Target="../media/image125.emf"/><Relationship Id="rId4" Type="http://schemas.openxmlformats.org/officeDocument/2006/relationships/image" Target="../media/image124.emf"/></Relationships>
</file>

<file path=ppt/slides/_rels/slide58.xml.rels><?xml version="1.0" encoding="UTF-8" standalone="yes"?>
<Relationships xmlns="http://schemas.openxmlformats.org/package/2006/relationships"><Relationship Id="rId2" Type="http://schemas.openxmlformats.org/officeDocument/2006/relationships/image" Target="../media/image127.emf"/><Relationship Id="rId1" Type="http://schemas.openxmlformats.org/officeDocument/2006/relationships/slideLayout" Target="../slideLayouts/slideLayout10.xml"/></Relationships>
</file>

<file path=ppt/slides/_rels/slide59.xml.rels><?xml version="1.0" encoding="UTF-8" standalone="yes"?>
<Relationships xmlns="http://schemas.openxmlformats.org/package/2006/relationships"><Relationship Id="rId2" Type="http://schemas.openxmlformats.org/officeDocument/2006/relationships/image" Target="../media/image128.emf"/><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2" Type="http://schemas.openxmlformats.org/officeDocument/2006/relationships/image" Target="../media/image129.emf"/><Relationship Id="rId1" Type="http://schemas.openxmlformats.org/officeDocument/2006/relationships/slideLayout" Target="../slideLayouts/slideLayout10.xml"/></Relationships>
</file>

<file path=ppt/slides/_rels/slide61.xml.rels><?xml version="1.0" encoding="UTF-8" standalone="yes"?>
<Relationships xmlns="http://schemas.openxmlformats.org/package/2006/relationships"><Relationship Id="rId2" Type="http://schemas.openxmlformats.org/officeDocument/2006/relationships/image" Target="../media/image129.emf"/><Relationship Id="rId1" Type="http://schemas.openxmlformats.org/officeDocument/2006/relationships/slideLayout" Target="../slideLayouts/slideLayout10.xml"/></Relationships>
</file>

<file path=ppt/slides/_rels/slide62.xml.rels><?xml version="1.0" encoding="UTF-8" standalone="yes"?>
<Relationships xmlns="http://schemas.openxmlformats.org/package/2006/relationships"><Relationship Id="rId2" Type="http://schemas.openxmlformats.org/officeDocument/2006/relationships/image" Target="../media/image130.jpg"/><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13.xml"/><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jpeg"/><Relationship Id="rId2" Type="http://schemas.openxmlformats.org/officeDocument/2006/relationships/notesSlide" Target="../notesSlides/notesSlide7.xml"/><Relationship Id="rId1" Type="http://schemas.openxmlformats.org/officeDocument/2006/relationships/slideLayout" Target="../slideLayouts/slideLayout13.xml"/><Relationship Id="rId6" Type="http://schemas.openxmlformats.org/officeDocument/2006/relationships/image" Target="../media/image14.jpeg"/><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96ACA8B-B6E2-6846-85A6-5554678F3918}"/>
              </a:ext>
            </a:extLst>
          </p:cNvPr>
          <p:cNvPicPr>
            <a:picLocks noChangeAspect="1"/>
          </p:cNvPicPr>
          <p:nvPr/>
        </p:nvPicPr>
        <p:blipFill>
          <a:blip r:embed="rId2"/>
          <a:stretch>
            <a:fillRect/>
          </a:stretch>
        </p:blipFill>
        <p:spPr>
          <a:xfrm>
            <a:off x="-2323" y="0"/>
            <a:ext cx="12996355" cy="9753600"/>
          </a:xfrm>
          <a:prstGeom prst="rect">
            <a:avLst/>
          </a:prstGeom>
        </p:spPr>
      </p:pic>
      <p:grpSp>
        <p:nvGrpSpPr>
          <p:cNvPr id="134" name="Group 134"/>
          <p:cNvGrpSpPr/>
          <p:nvPr/>
        </p:nvGrpSpPr>
        <p:grpSpPr>
          <a:xfrm>
            <a:off x="8445" y="1080983"/>
            <a:ext cx="14189023" cy="4502012"/>
            <a:chOff x="0" y="0"/>
            <a:chExt cx="14189023" cy="4502010"/>
          </a:xfrm>
          <a:noFill/>
        </p:grpSpPr>
        <p:sp>
          <p:nvSpPr>
            <p:cNvPr id="132" name="Shape 132"/>
            <p:cNvSpPr/>
            <p:nvPr/>
          </p:nvSpPr>
          <p:spPr>
            <a:xfrm>
              <a:off x="0" y="0"/>
              <a:ext cx="13004800" cy="2620963"/>
            </a:xfrm>
            <a:prstGeom prst="rect">
              <a:avLst/>
            </a:prstGeom>
            <a:grpFill/>
            <a:ln w="12700" cap="flat">
              <a:noFill/>
              <a:miter lim="400000"/>
            </a:ln>
            <a:effectLst/>
          </p:spPr>
          <p:txBody>
            <a:bodyPr wrap="square" lIns="45719" tIns="45719" rIns="45719" bIns="45719" numCol="1" anchor="t">
              <a:noAutofit/>
            </a:bodyPr>
            <a:lstStyle/>
            <a:p>
              <a:pPr algn="l">
                <a:lnSpc>
                  <a:spcPct val="93000"/>
                </a:lnSpc>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 pos="12344400" algn="l"/>
                  <a:tab pos="12801600" algn="l"/>
                </a:tabLst>
                <a:defRPr>
                  <a:solidFill>
                    <a:srgbClr val="FFFFFF"/>
                  </a:solidFill>
                  <a:latin typeface="Arial"/>
                  <a:ea typeface="Arial"/>
                  <a:cs typeface="Arial"/>
                  <a:sym typeface="Arial"/>
                </a:defRPr>
              </a:pPr>
              <a:endParaRPr/>
            </a:p>
          </p:txBody>
        </p:sp>
        <p:sp>
          <p:nvSpPr>
            <p:cNvPr id="133" name="Shape 133"/>
            <p:cNvSpPr/>
            <p:nvPr/>
          </p:nvSpPr>
          <p:spPr>
            <a:xfrm>
              <a:off x="1184223" y="2212455"/>
              <a:ext cx="13004800" cy="2289555"/>
            </a:xfrm>
            <a:prstGeom prst="rect">
              <a:avLst/>
            </a:prstGeom>
            <a:grpFill/>
            <a:ln w="12700" cap="flat">
              <a:noFill/>
              <a:miter lim="400000"/>
            </a:ln>
            <a:effectLst/>
            <a:extLst>
              <a:ext uri="{C572A759-6A51-4108-AA02-DFA0A04FC94B}">
                <ma14:wrappingTextBoxFlag xmlns="" xmlns:ma14="http://schemas.microsoft.com/office/mac/drawingml/2011/main" val="1"/>
              </a:ext>
            </a:extLst>
          </p:spPr>
          <p:txBody>
            <a:bodyPr wrap="square" lIns="44999" tIns="44999" rIns="44999" bIns="44999" numCol="1" anchor="t">
              <a:spAutoFit/>
            </a:bodyPr>
            <a:lstStyle/>
            <a:p>
              <a:pPr algn="ct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 pos="12344400" algn="l"/>
                  <a:tab pos="12801600" algn="l"/>
                </a:tabLst>
                <a:defRPr sz="2800" b="1">
                  <a:solidFill>
                    <a:srgbClr val="FFFFFF"/>
                  </a:solidFill>
                  <a:latin typeface="Arial"/>
                  <a:ea typeface="Arial"/>
                  <a:cs typeface="Arial"/>
                  <a:sym typeface="Arial"/>
                </a:defRPr>
              </a:pPr>
              <a:r>
                <a:rPr dirty="0"/>
                <a:t>  </a:t>
              </a:r>
            </a:p>
            <a:p>
              <a:pPr algn="ct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 pos="12344400" algn="l"/>
                  <a:tab pos="12801600" algn="l"/>
                </a:tabLst>
                <a:defRPr sz="4800">
                  <a:solidFill>
                    <a:srgbClr val="FFFF00"/>
                  </a:solidFill>
                  <a:effectLst>
                    <a:outerShdw blurRad="12700" dist="25400" dir="2700000" rotWithShape="0">
                      <a:srgbClr val="DDDDDD"/>
                    </a:outerShdw>
                  </a:effectLst>
                  <a:latin typeface="Gill Sans SemiBold"/>
                  <a:ea typeface="Gill Sans SemiBold"/>
                  <a:cs typeface="Gill Sans SemiBold"/>
                  <a:sym typeface="Gill Sans SemiBold"/>
                </a:defRPr>
              </a:pPr>
              <a:r>
                <a:rPr lang="en-US" sz="4800" b="1" dirty="0">
                  <a:sym typeface="Gill Sans SemiBold"/>
                </a:rPr>
                <a:t>Phenomenology of TMDs: lecture I </a:t>
              </a:r>
              <a:endParaRPr lang="en-US" sz="4800" dirty="0">
                <a:effectLst>
                  <a:outerShdw blurRad="12700" dist="25400" dir="2700000" rotWithShape="0">
                    <a:srgbClr val="DDDDDD"/>
                  </a:outerShdw>
                </a:effectLst>
                <a:sym typeface="Gill Sans SemiBold"/>
              </a:endParaRPr>
            </a:p>
            <a:p>
              <a:pPr algn="ct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 pos="12344400" algn="l"/>
                  <a:tab pos="12801600" algn="l"/>
                </a:tabLst>
                <a:defRPr sz="4800">
                  <a:solidFill>
                    <a:srgbClr val="FFFF00"/>
                  </a:solidFill>
                  <a:effectLst>
                    <a:outerShdw blurRad="12700" dist="25400" dir="2700000" rotWithShape="0">
                      <a:srgbClr val="DDDDDD"/>
                    </a:outerShdw>
                  </a:effectLst>
                  <a:latin typeface="Gill Sans SemiBold"/>
                  <a:ea typeface="Gill Sans SemiBold"/>
                  <a:cs typeface="Gill Sans SemiBold"/>
                  <a:sym typeface="Gill Sans SemiBold"/>
                </a:defRPr>
              </a:pPr>
              <a:r>
                <a:rPr dirty="0"/>
                <a:t> </a:t>
              </a:r>
              <a:endParaRPr sz="3600" b="1" dirty="0">
                <a:latin typeface="Arial"/>
                <a:ea typeface="Arial"/>
                <a:cs typeface="Arial"/>
                <a:sym typeface="Arial"/>
              </a:endParaRPr>
            </a:p>
            <a:p>
              <a:pPr algn="ct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 pos="12344400" algn="l"/>
                  <a:tab pos="12801600" algn="l"/>
                </a:tabLst>
                <a:defRPr sz="4800">
                  <a:solidFill>
                    <a:srgbClr val="FFFF00"/>
                  </a:solidFill>
                </a:defRPr>
              </a:pPr>
              <a:r>
                <a:rPr dirty="0"/>
                <a:t>Alexei Prokudin </a:t>
              </a:r>
              <a:r>
                <a:rPr dirty="0">
                  <a:solidFill>
                    <a:srgbClr val="FFFFFF"/>
                  </a:solidFill>
                </a:rPr>
                <a:t>   </a:t>
              </a:r>
              <a:r>
                <a:rPr dirty="0"/>
                <a:t> </a:t>
              </a:r>
            </a:p>
          </p:txBody>
        </p:sp>
      </p:gr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1"/>
          <p:cNvSpPr>
            <a:spLocks noChangeArrowheads="1"/>
          </p:cNvSpPr>
          <p:nvPr/>
        </p:nvSpPr>
        <p:spPr bwMode="auto">
          <a:xfrm>
            <a:off x="848064" y="132263"/>
            <a:ext cx="11516390" cy="7325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66560" rIns="128000" bIns="66560">
            <a:spAutoFit/>
          </a:bodyPr>
          <a:lstStyle>
            <a:lvl1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Lst>
              <a:defRPr>
                <a:solidFill>
                  <a:srgbClr val="000000"/>
                </a:solidFill>
                <a:latin typeface="Arial" charset="0"/>
                <a:ea typeface="DejaVu Sans" charset="0"/>
                <a:cs typeface="DejaVu Sans" charset="0"/>
              </a:defRPr>
            </a:lvl1pPr>
            <a:lvl2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Lst>
              <a:defRPr>
                <a:solidFill>
                  <a:srgbClr val="000000"/>
                </a:solidFill>
                <a:latin typeface="Arial" charset="0"/>
                <a:ea typeface="DejaVu Sans" charset="0"/>
                <a:cs typeface="DejaVu Sans" charset="0"/>
              </a:defRPr>
            </a:lvl2pPr>
            <a:lvl3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Lst>
              <a:defRPr>
                <a:solidFill>
                  <a:srgbClr val="000000"/>
                </a:solidFill>
                <a:latin typeface="Arial" charset="0"/>
                <a:ea typeface="DejaVu Sans" charset="0"/>
                <a:cs typeface="DejaVu Sans" charset="0"/>
              </a:defRPr>
            </a:lvl3pPr>
            <a:lvl4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Lst>
              <a:defRPr>
                <a:solidFill>
                  <a:srgbClr val="000000"/>
                </a:solidFill>
                <a:latin typeface="Arial" charset="0"/>
                <a:ea typeface="DejaVu Sans" charset="0"/>
                <a:cs typeface="DejaVu Sans" charset="0"/>
              </a:defRPr>
            </a:lvl4pPr>
            <a:lvl5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Lst>
              <a:defRPr>
                <a:solidFill>
                  <a:srgbClr val="000000"/>
                </a:solidFill>
                <a:latin typeface="Arial" charset="0"/>
                <a:ea typeface="DejaVu Sans" charset="0"/>
                <a:cs typeface="DejaVu Sans"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Lst>
              <a:defRPr>
                <a:solidFill>
                  <a:srgbClr val="000000"/>
                </a:solidFill>
                <a:latin typeface="Arial" charset="0"/>
                <a:ea typeface="DejaVu Sans" charset="0"/>
                <a:cs typeface="DejaVu Sans"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Lst>
              <a:defRPr>
                <a:solidFill>
                  <a:srgbClr val="000000"/>
                </a:solidFill>
                <a:latin typeface="Arial" charset="0"/>
                <a:ea typeface="DejaVu Sans" charset="0"/>
                <a:cs typeface="DejaVu Sans"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Lst>
              <a:defRPr>
                <a:solidFill>
                  <a:srgbClr val="000000"/>
                </a:solidFill>
                <a:latin typeface="Arial" charset="0"/>
                <a:ea typeface="DejaVu Sans" charset="0"/>
                <a:cs typeface="DejaVu Sans"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Lst>
              <a:defRPr>
                <a:solidFill>
                  <a:srgbClr val="000000"/>
                </a:solidFill>
                <a:latin typeface="Arial" charset="0"/>
                <a:ea typeface="DejaVu Sans" charset="0"/>
                <a:cs typeface="DejaVu Sans" charset="0"/>
              </a:defRPr>
            </a:lvl9pPr>
          </a:lstStyle>
          <a:p>
            <a:pPr>
              <a:lnSpc>
                <a:spcPct val="116000"/>
              </a:lnSpc>
            </a:pPr>
            <a:r>
              <a:rPr lang="en-US" altLang="x-none" sz="3600" dirty="0">
                <a:solidFill>
                  <a:srgbClr val="C5000B"/>
                </a:solidFill>
                <a:latin typeface="Gill Sans Light" charset="0"/>
                <a:ea typeface="Gill Sans Light" charset="0"/>
                <a:cs typeface="Gill Sans Light" charset="0"/>
              </a:rPr>
              <a:t>Q</a:t>
            </a:r>
            <a:r>
              <a:rPr lang="en-US" altLang="x-none" sz="3600" dirty="0">
                <a:latin typeface="Gill Sans Light" charset="0"/>
                <a:ea typeface="Gill Sans Light" charset="0"/>
                <a:cs typeface="Gill Sans Light" charset="0"/>
              </a:rPr>
              <a:t>uantum </a:t>
            </a:r>
            <a:r>
              <a:rPr lang="en-US" altLang="x-none" sz="3600" dirty="0">
                <a:solidFill>
                  <a:srgbClr val="C5000B"/>
                </a:solidFill>
                <a:latin typeface="Gill Sans Light" charset="0"/>
                <a:ea typeface="Gill Sans Light" charset="0"/>
                <a:cs typeface="Gill Sans Light" charset="0"/>
              </a:rPr>
              <a:t>E</a:t>
            </a:r>
            <a:r>
              <a:rPr lang="en-US" altLang="x-none" sz="3600" dirty="0">
                <a:latin typeface="Gill Sans Light" charset="0"/>
                <a:ea typeface="Gill Sans Light" charset="0"/>
                <a:cs typeface="Gill Sans Light" charset="0"/>
              </a:rPr>
              <a:t>lectro </a:t>
            </a:r>
            <a:r>
              <a:rPr lang="en-US" altLang="x-none" sz="3600" dirty="0">
                <a:solidFill>
                  <a:srgbClr val="C5000B"/>
                </a:solidFill>
                <a:latin typeface="Gill Sans Light" charset="0"/>
                <a:ea typeface="Gill Sans Light" charset="0"/>
                <a:cs typeface="Gill Sans Light" charset="0"/>
              </a:rPr>
              <a:t>D</a:t>
            </a:r>
            <a:r>
              <a:rPr lang="en-US" altLang="x-none" sz="3600" dirty="0">
                <a:latin typeface="Gill Sans Light" charset="0"/>
                <a:ea typeface="Gill Sans Light" charset="0"/>
                <a:cs typeface="Gill Sans Light" charset="0"/>
              </a:rPr>
              <a:t>ynamics and </a:t>
            </a:r>
            <a:r>
              <a:rPr lang="en-US" altLang="x-none" sz="3600" dirty="0">
                <a:solidFill>
                  <a:srgbClr val="C5000B"/>
                </a:solidFill>
                <a:latin typeface="Gill Sans Light" charset="0"/>
                <a:ea typeface="Gill Sans Light" charset="0"/>
                <a:cs typeface="Gill Sans Light" charset="0"/>
              </a:rPr>
              <a:t>Q</a:t>
            </a:r>
            <a:r>
              <a:rPr lang="en-US" altLang="x-none" sz="3600" dirty="0">
                <a:latin typeface="Gill Sans Light" charset="0"/>
                <a:ea typeface="Gill Sans Light" charset="0"/>
                <a:cs typeface="Gill Sans Light" charset="0"/>
              </a:rPr>
              <a:t>uantum </a:t>
            </a:r>
            <a:r>
              <a:rPr lang="en-US" altLang="x-none" sz="3600" dirty="0">
                <a:solidFill>
                  <a:srgbClr val="C5000B"/>
                </a:solidFill>
                <a:latin typeface="Gill Sans Light" charset="0"/>
                <a:ea typeface="Gill Sans Light" charset="0"/>
                <a:cs typeface="Gill Sans Light" charset="0"/>
              </a:rPr>
              <a:t>C</a:t>
            </a:r>
            <a:r>
              <a:rPr lang="en-US" altLang="x-none" sz="3600" dirty="0">
                <a:latin typeface="Gill Sans Light" charset="0"/>
                <a:ea typeface="Gill Sans Light" charset="0"/>
                <a:cs typeface="Gill Sans Light" charset="0"/>
              </a:rPr>
              <a:t>hromo </a:t>
            </a:r>
            <a:r>
              <a:rPr lang="en-US" altLang="x-none" sz="3600" dirty="0">
                <a:solidFill>
                  <a:srgbClr val="C5000B"/>
                </a:solidFill>
                <a:latin typeface="Gill Sans Light" charset="0"/>
                <a:ea typeface="Gill Sans Light" charset="0"/>
                <a:cs typeface="Gill Sans Light" charset="0"/>
              </a:rPr>
              <a:t>D</a:t>
            </a:r>
            <a:r>
              <a:rPr lang="en-US" altLang="x-none" sz="3600" dirty="0">
                <a:latin typeface="Gill Sans Light" charset="0"/>
                <a:ea typeface="Gill Sans Light" charset="0"/>
                <a:cs typeface="Gill Sans Light" charset="0"/>
              </a:rPr>
              <a:t>ynamics</a:t>
            </a:r>
          </a:p>
        </p:txBody>
      </p:sp>
      <p:sp>
        <p:nvSpPr>
          <p:cNvPr id="23554" name="Text Box 2"/>
          <p:cNvSpPr txBox="1">
            <a:spLocks noChangeArrowheads="1"/>
          </p:cNvSpPr>
          <p:nvPr/>
        </p:nvSpPr>
        <p:spPr bwMode="auto">
          <a:xfrm>
            <a:off x="2253262" y="1228231"/>
            <a:ext cx="1040836" cy="59605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89287" rIns="128000" bIns="64000"/>
          <a:lstStyle>
            <a:lvl1pPr>
              <a:tabLst>
                <a:tab pos="449263" algn="l"/>
              </a:tabLst>
              <a:defRPr>
                <a:solidFill>
                  <a:srgbClr val="000000"/>
                </a:solidFill>
                <a:latin typeface="Arial" charset="0"/>
                <a:ea typeface="DejaVu Sans" charset="0"/>
                <a:cs typeface="DejaVu Sans" charset="0"/>
              </a:defRPr>
            </a:lvl1pPr>
            <a:lvl2pPr>
              <a:tabLst>
                <a:tab pos="449263" algn="l"/>
              </a:tabLst>
              <a:defRPr>
                <a:solidFill>
                  <a:srgbClr val="000000"/>
                </a:solidFill>
                <a:latin typeface="Arial" charset="0"/>
                <a:ea typeface="DejaVu Sans" charset="0"/>
                <a:cs typeface="DejaVu Sans" charset="0"/>
              </a:defRPr>
            </a:lvl2pPr>
            <a:lvl3pPr>
              <a:tabLst>
                <a:tab pos="449263" algn="l"/>
              </a:tabLst>
              <a:defRPr>
                <a:solidFill>
                  <a:srgbClr val="000000"/>
                </a:solidFill>
                <a:latin typeface="Arial" charset="0"/>
                <a:ea typeface="DejaVu Sans" charset="0"/>
                <a:cs typeface="DejaVu Sans" charset="0"/>
              </a:defRPr>
            </a:lvl3pPr>
            <a:lvl4pPr>
              <a:tabLst>
                <a:tab pos="449263" algn="l"/>
              </a:tabLst>
              <a:defRPr>
                <a:solidFill>
                  <a:srgbClr val="000000"/>
                </a:solidFill>
                <a:latin typeface="Arial" charset="0"/>
                <a:ea typeface="DejaVu Sans" charset="0"/>
                <a:cs typeface="DejaVu Sans" charset="0"/>
              </a:defRPr>
            </a:lvl4pPr>
            <a:lvl5pPr>
              <a:tabLst>
                <a:tab pos="449263" algn="l"/>
              </a:tabLst>
              <a:defRPr>
                <a:solidFill>
                  <a:srgbClr val="000000"/>
                </a:solidFill>
                <a:latin typeface="Arial" charset="0"/>
                <a:ea typeface="DejaVu Sans" charset="0"/>
                <a:cs typeface="DejaVu Sans"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449263" algn="l"/>
              </a:tabLst>
              <a:defRPr>
                <a:solidFill>
                  <a:srgbClr val="000000"/>
                </a:solidFill>
                <a:latin typeface="Arial" charset="0"/>
                <a:ea typeface="DejaVu Sans" charset="0"/>
                <a:cs typeface="DejaVu Sans"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449263" algn="l"/>
              </a:tabLst>
              <a:defRPr>
                <a:solidFill>
                  <a:srgbClr val="000000"/>
                </a:solidFill>
                <a:latin typeface="Arial" charset="0"/>
                <a:ea typeface="DejaVu Sans" charset="0"/>
                <a:cs typeface="DejaVu Sans"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449263" algn="l"/>
              </a:tabLst>
              <a:defRPr>
                <a:solidFill>
                  <a:srgbClr val="000000"/>
                </a:solidFill>
                <a:latin typeface="Arial" charset="0"/>
                <a:ea typeface="DejaVu Sans" charset="0"/>
                <a:cs typeface="DejaVu Sans"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449263" algn="l"/>
              </a:tabLst>
              <a:defRPr>
                <a:solidFill>
                  <a:srgbClr val="000000"/>
                </a:solidFill>
                <a:latin typeface="Arial" charset="0"/>
                <a:ea typeface="DejaVu Sans" charset="0"/>
                <a:cs typeface="DejaVu Sans" charset="0"/>
              </a:defRPr>
            </a:lvl9pPr>
          </a:lstStyle>
          <a:p>
            <a:r>
              <a:rPr lang="en-US" altLang="x-none" sz="2844" dirty="0">
                <a:solidFill>
                  <a:srgbClr val="C5000B"/>
                </a:solidFill>
                <a:latin typeface="Gill Sans Light" charset="0"/>
                <a:ea typeface="Gill Sans Light" charset="0"/>
                <a:cs typeface="Gill Sans Light" charset="0"/>
              </a:rPr>
              <a:t>QED</a:t>
            </a:r>
          </a:p>
        </p:txBody>
      </p:sp>
      <p:sp>
        <p:nvSpPr>
          <p:cNvPr id="23555" name="Text Box 3"/>
          <p:cNvSpPr txBox="1">
            <a:spLocks noChangeArrowheads="1"/>
          </p:cNvSpPr>
          <p:nvPr/>
        </p:nvSpPr>
        <p:spPr bwMode="auto">
          <a:xfrm>
            <a:off x="1548835" y="2964463"/>
            <a:ext cx="498970" cy="64120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91816" rIns="128000" bIns="64000"/>
          <a:lstStyle/>
          <a:p>
            <a:r>
              <a:rPr lang="en-US" altLang="x-none" sz="3129" b="1">
                <a:solidFill>
                  <a:srgbClr val="FFFFFF"/>
                </a:solidFill>
                <a:ea typeface="DejaVu Sans" charset="0"/>
                <a:cs typeface="DejaVu Sans" charset="0"/>
              </a:rPr>
              <a:t>u</a:t>
            </a:r>
          </a:p>
        </p:txBody>
      </p:sp>
      <p:sp>
        <p:nvSpPr>
          <p:cNvPr id="23556" name="Text Box 4"/>
          <p:cNvSpPr txBox="1">
            <a:spLocks noChangeArrowheads="1"/>
          </p:cNvSpPr>
          <p:nvPr/>
        </p:nvSpPr>
        <p:spPr bwMode="auto">
          <a:xfrm>
            <a:off x="2779326" y="2964463"/>
            <a:ext cx="498968" cy="64120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91816" rIns="128000" bIns="64000"/>
          <a:lstStyle/>
          <a:p>
            <a:r>
              <a:rPr lang="en-US" altLang="x-none" sz="3129" b="1">
                <a:solidFill>
                  <a:srgbClr val="FFFFFF"/>
                </a:solidFill>
                <a:ea typeface="DejaVu Sans" charset="0"/>
                <a:cs typeface="DejaVu Sans" charset="0"/>
              </a:rPr>
              <a:t>u</a:t>
            </a:r>
          </a:p>
        </p:txBody>
      </p:sp>
      <p:sp>
        <p:nvSpPr>
          <p:cNvPr id="23557" name="Text Box 5"/>
          <p:cNvSpPr txBox="1">
            <a:spLocks noChangeArrowheads="1"/>
          </p:cNvSpPr>
          <p:nvPr/>
        </p:nvSpPr>
        <p:spPr bwMode="auto">
          <a:xfrm>
            <a:off x="2113280" y="4088836"/>
            <a:ext cx="498970" cy="64120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91816" rIns="128000" bIns="64000"/>
          <a:lstStyle/>
          <a:p>
            <a:r>
              <a:rPr lang="en-US" altLang="x-none" sz="3129" b="1">
                <a:solidFill>
                  <a:srgbClr val="FFFFFF"/>
                </a:solidFill>
                <a:ea typeface="DejaVu Sans" charset="0"/>
                <a:cs typeface="DejaVu Sans" charset="0"/>
              </a:rPr>
              <a:t>d</a:t>
            </a:r>
          </a:p>
        </p:txBody>
      </p:sp>
      <p:sp>
        <p:nvSpPr>
          <p:cNvPr id="23558" name="Text Box 6"/>
          <p:cNvSpPr txBox="1">
            <a:spLocks noChangeArrowheads="1"/>
          </p:cNvSpPr>
          <p:nvPr/>
        </p:nvSpPr>
        <p:spPr bwMode="auto">
          <a:xfrm>
            <a:off x="1548835" y="6599485"/>
            <a:ext cx="498970" cy="64120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91816" rIns="128000" bIns="64000"/>
          <a:lstStyle/>
          <a:p>
            <a:r>
              <a:rPr lang="en-US" altLang="x-none" sz="3129" b="1">
                <a:solidFill>
                  <a:srgbClr val="FFFFFF"/>
                </a:solidFill>
                <a:ea typeface="DejaVu Sans" charset="0"/>
                <a:cs typeface="DejaVu Sans" charset="0"/>
              </a:rPr>
              <a:t>d</a:t>
            </a:r>
          </a:p>
        </p:txBody>
      </p:sp>
      <p:sp>
        <p:nvSpPr>
          <p:cNvPr id="23559" name="Text Box 7"/>
          <p:cNvSpPr txBox="1">
            <a:spLocks noChangeArrowheads="1"/>
          </p:cNvSpPr>
          <p:nvPr/>
        </p:nvSpPr>
        <p:spPr bwMode="auto">
          <a:xfrm>
            <a:off x="2779326" y="6599485"/>
            <a:ext cx="498968" cy="64120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91816" rIns="128000" bIns="64000"/>
          <a:lstStyle/>
          <a:p>
            <a:r>
              <a:rPr lang="en-US" altLang="x-none" sz="3129" b="1">
                <a:solidFill>
                  <a:srgbClr val="FFFFFF"/>
                </a:solidFill>
                <a:ea typeface="DejaVu Sans" charset="0"/>
                <a:cs typeface="DejaVu Sans" charset="0"/>
              </a:rPr>
              <a:t>d</a:t>
            </a:r>
          </a:p>
        </p:txBody>
      </p:sp>
      <p:sp>
        <p:nvSpPr>
          <p:cNvPr id="23560" name="Text Box 8"/>
          <p:cNvSpPr txBox="1">
            <a:spLocks noChangeArrowheads="1"/>
          </p:cNvSpPr>
          <p:nvPr/>
        </p:nvSpPr>
        <p:spPr bwMode="auto">
          <a:xfrm>
            <a:off x="2113280" y="7726116"/>
            <a:ext cx="498970" cy="64120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91816" rIns="128000" bIns="64000"/>
          <a:lstStyle/>
          <a:p>
            <a:r>
              <a:rPr lang="en-US" altLang="x-none" sz="3129" b="1">
                <a:solidFill>
                  <a:srgbClr val="FFFFFF"/>
                </a:solidFill>
                <a:ea typeface="DejaVu Sans" charset="0"/>
                <a:cs typeface="DejaVu Sans" charset="0"/>
              </a:rPr>
              <a:t>u</a:t>
            </a:r>
          </a:p>
        </p:txBody>
      </p:sp>
      <p:sp>
        <p:nvSpPr>
          <p:cNvPr id="23561" name="Text Box 9"/>
          <p:cNvSpPr txBox="1">
            <a:spLocks noChangeArrowheads="1"/>
          </p:cNvSpPr>
          <p:nvPr/>
        </p:nvSpPr>
        <p:spPr bwMode="auto">
          <a:xfrm>
            <a:off x="9062721" y="1228231"/>
            <a:ext cx="1063414" cy="59605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89287" rIns="128000" bIns="64000"/>
          <a:lstStyle>
            <a:lvl1pPr>
              <a:tabLst>
                <a:tab pos="449263" algn="l"/>
              </a:tabLst>
              <a:defRPr>
                <a:solidFill>
                  <a:srgbClr val="000000"/>
                </a:solidFill>
                <a:latin typeface="Arial" charset="0"/>
                <a:ea typeface="DejaVu Sans" charset="0"/>
                <a:cs typeface="DejaVu Sans" charset="0"/>
              </a:defRPr>
            </a:lvl1pPr>
            <a:lvl2pPr>
              <a:tabLst>
                <a:tab pos="449263" algn="l"/>
              </a:tabLst>
              <a:defRPr>
                <a:solidFill>
                  <a:srgbClr val="000000"/>
                </a:solidFill>
                <a:latin typeface="Arial" charset="0"/>
                <a:ea typeface="DejaVu Sans" charset="0"/>
                <a:cs typeface="DejaVu Sans" charset="0"/>
              </a:defRPr>
            </a:lvl2pPr>
            <a:lvl3pPr>
              <a:tabLst>
                <a:tab pos="449263" algn="l"/>
              </a:tabLst>
              <a:defRPr>
                <a:solidFill>
                  <a:srgbClr val="000000"/>
                </a:solidFill>
                <a:latin typeface="Arial" charset="0"/>
                <a:ea typeface="DejaVu Sans" charset="0"/>
                <a:cs typeface="DejaVu Sans" charset="0"/>
              </a:defRPr>
            </a:lvl3pPr>
            <a:lvl4pPr>
              <a:tabLst>
                <a:tab pos="449263" algn="l"/>
              </a:tabLst>
              <a:defRPr>
                <a:solidFill>
                  <a:srgbClr val="000000"/>
                </a:solidFill>
                <a:latin typeface="Arial" charset="0"/>
                <a:ea typeface="DejaVu Sans" charset="0"/>
                <a:cs typeface="DejaVu Sans" charset="0"/>
              </a:defRPr>
            </a:lvl4pPr>
            <a:lvl5pPr>
              <a:tabLst>
                <a:tab pos="449263" algn="l"/>
              </a:tabLst>
              <a:defRPr>
                <a:solidFill>
                  <a:srgbClr val="000000"/>
                </a:solidFill>
                <a:latin typeface="Arial" charset="0"/>
                <a:ea typeface="DejaVu Sans" charset="0"/>
                <a:cs typeface="DejaVu Sans"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449263" algn="l"/>
              </a:tabLst>
              <a:defRPr>
                <a:solidFill>
                  <a:srgbClr val="000000"/>
                </a:solidFill>
                <a:latin typeface="Arial" charset="0"/>
                <a:ea typeface="DejaVu Sans" charset="0"/>
                <a:cs typeface="DejaVu Sans"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449263" algn="l"/>
              </a:tabLst>
              <a:defRPr>
                <a:solidFill>
                  <a:srgbClr val="000000"/>
                </a:solidFill>
                <a:latin typeface="Arial" charset="0"/>
                <a:ea typeface="DejaVu Sans" charset="0"/>
                <a:cs typeface="DejaVu Sans"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449263" algn="l"/>
              </a:tabLst>
              <a:defRPr>
                <a:solidFill>
                  <a:srgbClr val="000000"/>
                </a:solidFill>
                <a:latin typeface="Arial" charset="0"/>
                <a:ea typeface="DejaVu Sans" charset="0"/>
                <a:cs typeface="DejaVu Sans"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449263" algn="l"/>
              </a:tabLst>
              <a:defRPr>
                <a:solidFill>
                  <a:srgbClr val="000000"/>
                </a:solidFill>
                <a:latin typeface="Arial" charset="0"/>
                <a:ea typeface="DejaVu Sans" charset="0"/>
                <a:cs typeface="DejaVu Sans" charset="0"/>
              </a:defRPr>
            </a:lvl9pPr>
          </a:lstStyle>
          <a:p>
            <a:r>
              <a:rPr lang="en-US" altLang="x-none" sz="2844" dirty="0">
                <a:solidFill>
                  <a:srgbClr val="C5000B"/>
                </a:solidFill>
                <a:latin typeface="Gill Sans Light" charset="0"/>
                <a:ea typeface="Gill Sans Light" charset="0"/>
                <a:cs typeface="Gill Sans Light" charset="0"/>
              </a:rPr>
              <a:t>QCD</a:t>
            </a:r>
          </a:p>
        </p:txBody>
      </p:sp>
      <p:sp>
        <p:nvSpPr>
          <p:cNvPr id="23562" name="Line 10"/>
          <p:cNvSpPr>
            <a:spLocks noChangeShapeType="1"/>
          </p:cNvSpPr>
          <p:nvPr/>
        </p:nvSpPr>
        <p:spPr bwMode="auto">
          <a:xfrm>
            <a:off x="6400801" y="1280161"/>
            <a:ext cx="2257" cy="7680960"/>
          </a:xfrm>
          <a:prstGeom prst="line">
            <a:avLst/>
          </a:prstGeom>
          <a:noFill/>
          <a:ln w="9525" cap="flat">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sz="3413"/>
          </a:p>
        </p:txBody>
      </p:sp>
      <p:sp>
        <p:nvSpPr>
          <p:cNvPr id="23563" name="Text Box 11"/>
          <p:cNvSpPr txBox="1">
            <a:spLocks noChangeArrowheads="1"/>
          </p:cNvSpPr>
          <p:nvPr/>
        </p:nvSpPr>
        <p:spPr bwMode="auto">
          <a:xfrm>
            <a:off x="1433690" y="1740747"/>
            <a:ext cx="2948658" cy="53057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86758" rIns="128000" bIns="64000"/>
          <a:lstStyle>
            <a:lvl1pPr>
              <a:tabLst>
                <a:tab pos="449263" algn="l"/>
                <a:tab pos="898525" algn="l"/>
                <a:tab pos="1347788" algn="l"/>
                <a:tab pos="1797050" algn="l"/>
              </a:tabLst>
              <a:defRPr>
                <a:solidFill>
                  <a:srgbClr val="000000"/>
                </a:solidFill>
                <a:latin typeface="Arial" charset="0"/>
                <a:ea typeface="DejaVu Sans" charset="0"/>
                <a:cs typeface="DejaVu Sans" charset="0"/>
              </a:defRPr>
            </a:lvl1pPr>
            <a:lvl2pPr>
              <a:tabLst>
                <a:tab pos="449263" algn="l"/>
                <a:tab pos="898525" algn="l"/>
                <a:tab pos="1347788" algn="l"/>
                <a:tab pos="1797050" algn="l"/>
              </a:tabLst>
              <a:defRPr>
                <a:solidFill>
                  <a:srgbClr val="000000"/>
                </a:solidFill>
                <a:latin typeface="Arial" charset="0"/>
                <a:ea typeface="DejaVu Sans" charset="0"/>
                <a:cs typeface="DejaVu Sans" charset="0"/>
              </a:defRPr>
            </a:lvl2pPr>
            <a:lvl3pPr>
              <a:tabLst>
                <a:tab pos="449263" algn="l"/>
                <a:tab pos="898525" algn="l"/>
                <a:tab pos="1347788" algn="l"/>
                <a:tab pos="1797050" algn="l"/>
              </a:tabLst>
              <a:defRPr>
                <a:solidFill>
                  <a:srgbClr val="000000"/>
                </a:solidFill>
                <a:latin typeface="Arial" charset="0"/>
                <a:ea typeface="DejaVu Sans" charset="0"/>
                <a:cs typeface="DejaVu Sans" charset="0"/>
              </a:defRPr>
            </a:lvl3pPr>
            <a:lvl4pPr>
              <a:tabLst>
                <a:tab pos="449263" algn="l"/>
                <a:tab pos="898525" algn="l"/>
                <a:tab pos="1347788" algn="l"/>
                <a:tab pos="1797050" algn="l"/>
              </a:tabLst>
              <a:defRPr>
                <a:solidFill>
                  <a:srgbClr val="000000"/>
                </a:solidFill>
                <a:latin typeface="Arial" charset="0"/>
                <a:ea typeface="DejaVu Sans" charset="0"/>
                <a:cs typeface="DejaVu Sans" charset="0"/>
              </a:defRPr>
            </a:lvl4pPr>
            <a:lvl5pPr>
              <a:tabLst>
                <a:tab pos="449263" algn="l"/>
                <a:tab pos="898525" algn="l"/>
                <a:tab pos="1347788" algn="l"/>
                <a:tab pos="1797050" algn="l"/>
              </a:tabLst>
              <a:defRPr>
                <a:solidFill>
                  <a:srgbClr val="000000"/>
                </a:solidFill>
                <a:latin typeface="Arial" charset="0"/>
                <a:ea typeface="DejaVu Sans" charset="0"/>
                <a:cs typeface="DejaVu Sans"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Lst>
              <a:defRPr>
                <a:solidFill>
                  <a:srgbClr val="000000"/>
                </a:solidFill>
                <a:latin typeface="Arial" charset="0"/>
                <a:ea typeface="DejaVu Sans" charset="0"/>
                <a:cs typeface="DejaVu Sans"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Lst>
              <a:defRPr>
                <a:solidFill>
                  <a:srgbClr val="000000"/>
                </a:solidFill>
                <a:latin typeface="Arial" charset="0"/>
                <a:ea typeface="DejaVu Sans" charset="0"/>
                <a:cs typeface="DejaVu Sans"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Lst>
              <a:defRPr>
                <a:solidFill>
                  <a:srgbClr val="000000"/>
                </a:solidFill>
                <a:latin typeface="Arial" charset="0"/>
                <a:ea typeface="DejaVu Sans" charset="0"/>
                <a:cs typeface="DejaVu Sans"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Lst>
              <a:defRPr>
                <a:solidFill>
                  <a:srgbClr val="000000"/>
                </a:solidFill>
                <a:latin typeface="Arial" charset="0"/>
                <a:ea typeface="DejaVu Sans" charset="0"/>
                <a:cs typeface="DejaVu Sans" charset="0"/>
              </a:defRPr>
            </a:lvl9pPr>
          </a:lstStyle>
          <a:p>
            <a:r>
              <a:rPr lang="en-US" altLang="x-none" sz="3413" dirty="0">
                <a:latin typeface="Gill Sans Light" charset="0"/>
                <a:ea typeface="Gill Sans Light" charset="0"/>
                <a:cs typeface="Gill Sans Light" charset="0"/>
              </a:rPr>
              <a:t>Gauge theory U(1)</a:t>
            </a:r>
          </a:p>
        </p:txBody>
      </p:sp>
      <p:sp>
        <p:nvSpPr>
          <p:cNvPr id="23564" name="Text Box 12"/>
          <p:cNvSpPr txBox="1">
            <a:spLocks noChangeArrowheads="1"/>
          </p:cNvSpPr>
          <p:nvPr/>
        </p:nvSpPr>
        <p:spPr bwMode="auto">
          <a:xfrm>
            <a:off x="8141548" y="1740747"/>
            <a:ext cx="3165404" cy="53057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86758" rIns="128000" bIns="64000"/>
          <a:lstStyle>
            <a:lvl1pPr>
              <a:tabLst>
                <a:tab pos="449263" algn="l"/>
                <a:tab pos="898525" algn="l"/>
                <a:tab pos="1347788" algn="l"/>
                <a:tab pos="1797050" algn="l"/>
              </a:tabLst>
              <a:defRPr>
                <a:solidFill>
                  <a:srgbClr val="000000"/>
                </a:solidFill>
                <a:latin typeface="Arial" charset="0"/>
                <a:ea typeface="DejaVu Sans" charset="0"/>
                <a:cs typeface="DejaVu Sans" charset="0"/>
              </a:defRPr>
            </a:lvl1pPr>
            <a:lvl2pPr>
              <a:tabLst>
                <a:tab pos="449263" algn="l"/>
                <a:tab pos="898525" algn="l"/>
                <a:tab pos="1347788" algn="l"/>
                <a:tab pos="1797050" algn="l"/>
              </a:tabLst>
              <a:defRPr>
                <a:solidFill>
                  <a:srgbClr val="000000"/>
                </a:solidFill>
                <a:latin typeface="Arial" charset="0"/>
                <a:ea typeface="DejaVu Sans" charset="0"/>
                <a:cs typeface="DejaVu Sans" charset="0"/>
              </a:defRPr>
            </a:lvl2pPr>
            <a:lvl3pPr>
              <a:tabLst>
                <a:tab pos="449263" algn="l"/>
                <a:tab pos="898525" algn="l"/>
                <a:tab pos="1347788" algn="l"/>
                <a:tab pos="1797050" algn="l"/>
              </a:tabLst>
              <a:defRPr>
                <a:solidFill>
                  <a:srgbClr val="000000"/>
                </a:solidFill>
                <a:latin typeface="Arial" charset="0"/>
                <a:ea typeface="DejaVu Sans" charset="0"/>
                <a:cs typeface="DejaVu Sans" charset="0"/>
              </a:defRPr>
            </a:lvl3pPr>
            <a:lvl4pPr>
              <a:tabLst>
                <a:tab pos="449263" algn="l"/>
                <a:tab pos="898525" algn="l"/>
                <a:tab pos="1347788" algn="l"/>
                <a:tab pos="1797050" algn="l"/>
              </a:tabLst>
              <a:defRPr>
                <a:solidFill>
                  <a:srgbClr val="000000"/>
                </a:solidFill>
                <a:latin typeface="Arial" charset="0"/>
                <a:ea typeface="DejaVu Sans" charset="0"/>
                <a:cs typeface="DejaVu Sans" charset="0"/>
              </a:defRPr>
            </a:lvl4pPr>
            <a:lvl5pPr>
              <a:tabLst>
                <a:tab pos="449263" algn="l"/>
                <a:tab pos="898525" algn="l"/>
                <a:tab pos="1347788" algn="l"/>
                <a:tab pos="1797050" algn="l"/>
              </a:tabLst>
              <a:defRPr>
                <a:solidFill>
                  <a:srgbClr val="000000"/>
                </a:solidFill>
                <a:latin typeface="Arial" charset="0"/>
                <a:ea typeface="DejaVu Sans" charset="0"/>
                <a:cs typeface="DejaVu Sans"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Lst>
              <a:defRPr>
                <a:solidFill>
                  <a:srgbClr val="000000"/>
                </a:solidFill>
                <a:latin typeface="Arial" charset="0"/>
                <a:ea typeface="DejaVu Sans" charset="0"/>
                <a:cs typeface="DejaVu Sans"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Lst>
              <a:defRPr>
                <a:solidFill>
                  <a:srgbClr val="000000"/>
                </a:solidFill>
                <a:latin typeface="Arial" charset="0"/>
                <a:ea typeface="DejaVu Sans" charset="0"/>
                <a:cs typeface="DejaVu Sans"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Lst>
              <a:defRPr>
                <a:solidFill>
                  <a:srgbClr val="000000"/>
                </a:solidFill>
                <a:latin typeface="Arial" charset="0"/>
                <a:ea typeface="DejaVu Sans" charset="0"/>
                <a:cs typeface="DejaVu Sans"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Lst>
              <a:defRPr>
                <a:solidFill>
                  <a:srgbClr val="000000"/>
                </a:solidFill>
                <a:latin typeface="Arial" charset="0"/>
                <a:ea typeface="DejaVu Sans" charset="0"/>
                <a:cs typeface="DejaVu Sans" charset="0"/>
              </a:defRPr>
            </a:lvl9pPr>
          </a:lstStyle>
          <a:p>
            <a:r>
              <a:rPr lang="en-US" altLang="x-none" sz="3413" dirty="0">
                <a:latin typeface="Gill Sans Light" charset="0"/>
                <a:ea typeface="Gill Sans Light" charset="0"/>
                <a:cs typeface="Gill Sans Light" charset="0"/>
              </a:rPr>
              <a:t>Gauge theory SU(3)</a:t>
            </a:r>
          </a:p>
        </p:txBody>
      </p:sp>
      <p:sp>
        <p:nvSpPr>
          <p:cNvPr id="23565" name="Text Box 13"/>
          <p:cNvSpPr txBox="1">
            <a:spLocks noChangeArrowheads="1"/>
          </p:cNvSpPr>
          <p:nvPr/>
        </p:nvSpPr>
        <p:spPr bwMode="auto">
          <a:xfrm>
            <a:off x="153529" y="2456463"/>
            <a:ext cx="6242756" cy="9347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86758" rIns="128000" bIns="64000"/>
          <a:lstStyle>
            <a:lvl1pPr>
              <a:tabLst>
                <a:tab pos="449263" algn="l"/>
                <a:tab pos="898525" algn="l"/>
                <a:tab pos="1347788" algn="l"/>
                <a:tab pos="1797050" algn="l"/>
                <a:tab pos="2246313" algn="l"/>
                <a:tab pos="2695575" algn="l"/>
                <a:tab pos="3144838" algn="l"/>
                <a:tab pos="3594100" algn="l"/>
                <a:tab pos="4043363" algn="l"/>
              </a:tabLst>
              <a:defRPr>
                <a:solidFill>
                  <a:srgbClr val="000000"/>
                </a:solidFill>
                <a:latin typeface="Arial" charset="0"/>
                <a:ea typeface="DejaVu Sans" charset="0"/>
                <a:cs typeface="DejaVu Sans" charset="0"/>
              </a:defRPr>
            </a:lvl1pPr>
            <a:lvl2pPr>
              <a:tabLst>
                <a:tab pos="449263" algn="l"/>
                <a:tab pos="898525" algn="l"/>
                <a:tab pos="1347788" algn="l"/>
                <a:tab pos="1797050" algn="l"/>
                <a:tab pos="2246313" algn="l"/>
                <a:tab pos="2695575" algn="l"/>
                <a:tab pos="3144838" algn="l"/>
                <a:tab pos="3594100" algn="l"/>
                <a:tab pos="4043363" algn="l"/>
              </a:tabLst>
              <a:defRPr>
                <a:solidFill>
                  <a:srgbClr val="000000"/>
                </a:solidFill>
                <a:latin typeface="Arial" charset="0"/>
                <a:ea typeface="DejaVu Sans" charset="0"/>
                <a:cs typeface="DejaVu Sans" charset="0"/>
              </a:defRPr>
            </a:lvl2pPr>
            <a:lvl3pPr>
              <a:tabLst>
                <a:tab pos="449263" algn="l"/>
                <a:tab pos="898525" algn="l"/>
                <a:tab pos="1347788" algn="l"/>
                <a:tab pos="1797050" algn="l"/>
                <a:tab pos="2246313" algn="l"/>
                <a:tab pos="2695575" algn="l"/>
                <a:tab pos="3144838" algn="l"/>
                <a:tab pos="3594100" algn="l"/>
                <a:tab pos="4043363" algn="l"/>
              </a:tabLst>
              <a:defRPr>
                <a:solidFill>
                  <a:srgbClr val="000000"/>
                </a:solidFill>
                <a:latin typeface="Arial" charset="0"/>
                <a:ea typeface="DejaVu Sans" charset="0"/>
                <a:cs typeface="DejaVu Sans" charset="0"/>
              </a:defRPr>
            </a:lvl3pPr>
            <a:lvl4pPr>
              <a:tabLst>
                <a:tab pos="449263" algn="l"/>
                <a:tab pos="898525" algn="l"/>
                <a:tab pos="1347788" algn="l"/>
                <a:tab pos="1797050" algn="l"/>
                <a:tab pos="2246313" algn="l"/>
                <a:tab pos="2695575" algn="l"/>
                <a:tab pos="3144838" algn="l"/>
                <a:tab pos="3594100" algn="l"/>
                <a:tab pos="4043363" algn="l"/>
              </a:tabLst>
              <a:defRPr>
                <a:solidFill>
                  <a:srgbClr val="000000"/>
                </a:solidFill>
                <a:latin typeface="Arial" charset="0"/>
                <a:ea typeface="DejaVu Sans" charset="0"/>
                <a:cs typeface="DejaVu Sans" charset="0"/>
              </a:defRPr>
            </a:lvl4pPr>
            <a:lvl5pPr>
              <a:tabLst>
                <a:tab pos="449263" algn="l"/>
                <a:tab pos="898525" algn="l"/>
                <a:tab pos="1347788" algn="l"/>
                <a:tab pos="1797050" algn="l"/>
                <a:tab pos="2246313" algn="l"/>
                <a:tab pos="2695575" algn="l"/>
                <a:tab pos="3144838" algn="l"/>
                <a:tab pos="3594100" algn="l"/>
                <a:tab pos="4043363" algn="l"/>
              </a:tabLst>
              <a:defRPr>
                <a:solidFill>
                  <a:srgbClr val="000000"/>
                </a:solidFill>
                <a:latin typeface="Arial" charset="0"/>
                <a:ea typeface="DejaVu Sans" charset="0"/>
                <a:cs typeface="DejaVu Sans"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 pos="4043363" algn="l"/>
              </a:tabLst>
              <a:defRPr>
                <a:solidFill>
                  <a:srgbClr val="000000"/>
                </a:solidFill>
                <a:latin typeface="Arial" charset="0"/>
                <a:ea typeface="DejaVu Sans" charset="0"/>
                <a:cs typeface="DejaVu Sans"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 pos="4043363" algn="l"/>
              </a:tabLst>
              <a:defRPr>
                <a:solidFill>
                  <a:srgbClr val="000000"/>
                </a:solidFill>
                <a:latin typeface="Arial" charset="0"/>
                <a:ea typeface="DejaVu Sans" charset="0"/>
                <a:cs typeface="DejaVu Sans"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 pos="4043363" algn="l"/>
              </a:tabLst>
              <a:defRPr>
                <a:solidFill>
                  <a:srgbClr val="000000"/>
                </a:solidFill>
                <a:latin typeface="Arial" charset="0"/>
                <a:ea typeface="DejaVu Sans" charset="0"/>
                <a:cs typeface="DejaVu Sans"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 pos="4043363" algn="l"/>
              </a:tabLst>
              <a:defRPr>
                <a:solidFill>
                  <a:srgbClr val="000000"/>
                </a:solidFill>
                <a:latin typeface="Arial" charset="0"/>
                <a:ea typeface="DejaVu Sans" charset="0"/>
                <a:cs typeface="DejaVu Sans" charset="0"/>
              </a:defRPr>
            </a:lvl9pPr>
          </a:lstStyle>
          <a:p>
            <a:r>
              <a:rPr lang="en-US" altLang="x-none" sz="3413" dirty="0">
                <a:latin typeface="Gill Sans Light" charset="0"/>
                <a:ea typeface="Gill Sans Light" charset="0"/>
                <a:cs typeface="Gill Sans Light" charset="0"/>
              </a:rPr>
              <a:t>Force carrier: </a:t>
            </a:r>
          </a:p>
          <a:p>
            <a:r>
              <a:rPr lang="en-US" altLang="x-none" sz="3413" dirty="0">
                <a:latin typeface="Gill Sans Light" charset="0"/>
                <a:ea typeface="Gill Sans Light" charset="0"/>
                <a:cs typeface="Gill Sans Light" charset="0"/>
              </a:rPr>
              <a:t>              </a:t>
            </a:r>
            <a:r>
              <a:rPr lang="en-US" altLang="x-none" sz="2800" dirty="0">
                <a:latin typeface="Gill Sans Light" charset="0"/>
                <a:ea typeface="Gill Sans Light" charset="0"/>
                <a:cs typeface="Gill Sans Light" charset="0"/>
              </a:rPr>
              <a:t>photon (electrically neutral) </a:t>
            </a:r>
          </a:p>
        </p:txBody>
      </p:sp>
      <p:sp>
        <p:nvSpPr>
          <p:cNvPr id="23566" name="Text Box 14"/>
          <p:cNvSpPr txBox="1">
            <a:spLocks noChangeArrowheads="1"/>
          </p:cNvSpPr>
          <p:nvPr/>
        </p:nvSpPr>
        <p:spPr bwMode="auto">
          <a:xfrm>
            <a:off x="7048783" y="2456463"/>
            <a:ext cx="5946987" cy="9347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86758" rIns="128000" bIns="64000"/>
          <a:lstStyle>
            <a:lvl1pPr>
              <a:tabLst>
                <a:tab pos="449263" algn="l"/>
                <a:tab pos="898525" algn="l"/>
                <a:tab pos="1347788" algn="l"/>
                <a:tab pos="1797050" algn="l"/>
                <a:tab pos="2246313" algn="l"/>
                <a:tab pos="2695575" algn="l"/>
                <a:tab pos="3144838" algn="l"/>
                <a:tab pos="3594100" algn="l"/>
                <a:tab pos="4043363" algn="l"/>
              </a:tabLst>
              <a:defRPr>
                <a:solidFill>
                  <a:srgbClr val="000000"/>
                </a:solidFill>
                <a:latin typeface="Arial" charset="0"/>
                <a:ea typeface="DejaVu Sans" charset="0"/>
                <a:cs typeface="DejaVu Sans" charset="0"/>
              </a:defRPr>
            </a:lvl1pPr>
            <a:lvl2pPr>
              <a:tabLst>
                <a:tab pos="449263" algn="l"/>
                <a:tab pos="898525" algn="l"/>
                <a:tab pos="1347788" algn="l"/>
                <a:tab pos="1797050" algn="l"/>
                <a:tab pos="2246313" algn="l"/>
                <a:tab pos="2695575" algn="l"/>
                <a:tab pos="3144838" algn="l"/>
                <a:tab pos="3594100" algn="l"/>
                <a:tab pos="4043363" algn="l"/>
              </a:tabLst>
              <a:defRPr>
                <a:solidFill>
                  <a:srgbClr val="000000"/>
                </a:solidFill>
                <a:latin typeface="Arial" charset="0"/>
                <a:ea typeface="DejaVu Sans" charset="0"/>
                <a:cs typeface="DejaVu Sans" charset="0"/>
              </a:defRPr>
            </a:lvl2pPr>
            <a:lvl3pPr>
              <a:tabLst>
                <a:tab pos="449263" algn="l"/>
                <a:tab pos="898525" algn="l"/>
                <a:tab pos="1347788" algn="l"/>
                <a:tab pos="1797050" algn="l"/>
                <a:tab pos="2246313" algn="l"/>
                <a:tab pos="2695575" algn="l"/>
                <a:tab pos="3144838" algn="l"/>
                <a:tab pos="3594100" algn="l"/>
                <a:tab pos="4043363" algn="l"/>
              </a:tabLst>
              <a:defRPr>
                <a:solidFill>
                  <a:srgbClr val="000000"/>
                </a:solidFill>
                <a:latin typeface="Arial" charset="0"/>
                <a:ea typeface="DejaVu Sans" charset="0"/>
                <a:cs typeface="DejaVu Sans" charset="0"/>
              </a:defRPr>
            </a:lvl3pPr>
            <a:lvl4pPr>
              <a:tabLst>
                <a:tab pos="449263" algn="l"/>
                <a:tab pos="898525" algn="l"/>
                <a:tab pos="1347788" algn="l"/>
                <a:tab pos="1797050" algn="l"/>
                <a:tab pos="2246313" algn="l"/>
                <a:tab pos="2695575" algn="l"/>
                <a:tab pos="3144838" algn="l"/>
                <a:tab pos="3594100" algn="l"/>
                <a:tab pos="4043363" algn="l"/>
              </a:tabLst>
              <a:defRPr>
                <a:solidFill>
                  <a:srgbClr val="000000"/>
                </a:solidFill>
                <a:latin typeface="Arial" charset="0"/>
                <a:ea typeface="DejaVu Sans" charset="0"/>
                <a:cs typeface="DejaVu Sans" charset="0"/>
              </a:defRPr>
            </a:lvl4pPr>
            <a:lvl5pPr>
              <a:tabLst>
                <a:tab pos="449263" algn="l"/>
                <a:tab pos="898525" algn="l"/>
                <a:tab pos="1347788" algn="l"/>
                <a:tab pos="1797050" algn="l"/>
                <a:tab pos="2246313" algn="l"/>
                <a:tab pos="2695575" algn="l"/>
                <a:tab pos="3144838" algn="l"/>
                <a:tab pos="3594100" algn="l"/>
                <a:tab pos="4043363" algn="l"/>
              </a:tabLst>
              <a:defRPr>
                <a:solidFill>
                  <a:srgbClr val="000000"/>
                </a:solidFill>
                <a:latin typeface="Arial" charset="0"/>
                <a:ea typeface="DejaVu Sans" charset="0"/>
                <a:cs typeface="DejaVu Sans"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 pos="4043363" algn="l"/>
              </a:tabLst>
              <a:defRPr>
                <a:solidFill>
                  <a:srgbClr val="000000"/>
                </a:solidFill>
                <a:latin typeface="Arial" charset="0"/>
                <a:ea typeface="DejaVu Sans" charset="0"/>
                <a:cs typeface="DejaVu Sans"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 pos="4043363" algn="l"/>
              </a:tabLst>
              <a:defRPr>
                <a:solidFill>
                  <a:srgbClr val="000000"/>
                </a:solidFill>
                <a:latin typeface="Arial" charset="0"/>
                <a:ea typeface="DejaVu Sans" charset="0"/>
                <a:cs typeface="DejaVu Sans"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 pos="4043363" algn="l"/>
              </a:tabLst>
              <a:defRPr>
                <a:solidFill>
                  <a:srgbClr val="000000"/>
                </a:solidFill>
                <a:latin typeface="Arial" charset="0"/>
                <a:ea typeface="DejaVu Sans" charset="0"/>
                <a:cs typeface="DejaVu Sans"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 pos="4043363" algn="l"/>
              </a:tabLst>
              <a:defRPr>
                <a:solidFill>
                  <a:srgbClr val="000000"/>
                </a:solidFill>
                <a:latin typeface="Arial" charset="0"/>
                <a:ea typeface="DejaVu Sans" charset="0"/>
                <a:cs typeface="DejaVu Sans" charset="0"/>
              </a:defRPr>
            </a:lvl9pPr>
          </a:lstStyle>
          <a:p>
            <a:r>
              <a:rPr lang="en-US" altLang="x-none" sz="3413" i="1" dirty="0">
                <a:latin typeface="Gill Sans Light" charset="0"/>
                <a:ea typeface="Gill Sans Light" charset="0"/>
                <a:cs typeface="Gill Sans Light" charset="0"/>
              </a:rPr>
              <a:t>Force carriers: </a:t>
            </a:r>
          </a:p>
          <a:p>
            <a:r>
              <a:rPr lang="en-US" altLang="x-none" sz="2800" dirty="0">
                <a:latin typeface="Gill Sans Light" charset="0"/>
                <a:ea typeface="Gill Sans Light" charset="0"/>
                <a:cs typeface="Gill Sans Light" charset="0"/>
              </a:rPr>
              <a:t>                            gluons (carry </a:t>
            </a:r>
            <a:r>
              <a:rPr lang="en-US" altLang="x-none" sz="2800" dirty="0">
                <a:solidFill>
                  <a:srgbClr val="FF0000"/>
                </a:solidFill>
                <a:latin typeface="Gill Sans Light" charset="0"/>
                <a:ea typeface="Gill Sans Light" charset="0"/>
                <a:cs typeface="Gill Sans Light" charset="0"/>
              </a:rPr>
              <a:t>c</a:t>
            </a:r>
            <a:r>
              <a:rPr lang="en-US" altLang="x-none" sz="2800" dirty="0">
                <a:solidFill>
                  <a:srgbClr val="5C8526"/>
                </a:solidFill>
                <a:latin typeface="Gill Sans Light" charset="0"/>
                <a:ea typeface="Gill Sans Light" charset="0"/>
                <a:cs typeface="Gill Sans Light" charset="0"/>
              </a:rPr>
              <a:t>o</a:t>
            </a:r>
            <a:r>
              <a:rPr lang="en-US" altLang="x-none" sz="2800" dirty="0">
                <a:solidFill>
                  <a:srgbClr val="0000FF"/>
                </a:solidFill>
                <a:latin typeface="Gill Sans Light" charset="0"/>
                <a:ea typeface="Gill Sans Light" charset="0"/>
                <a:cs typeface="Gill Sans Light" charset="0"/>
              </a:rPr>
              <a:t>l</a:t>
            </a:r>
            <a:r>
              <a:rPr lang="en-US" altLang="x-none" sz="2800" dirty="0">
                <a:latin typeface="Gill Sans Light" charset="0"/>
                <a:ea typeface="Gill Sans Light" charset="0"/>
                <a:cs typeface="Gill Sans Light" charset="0"/>
              </a:rPr>
              <a:t>or) </a:t>
            </a:r>
          </a:p>
        </p:txBody>
      </p:sp>
      <p:pic>
        <p:nvPicPr>
          <p:cNvPr id="23567" name="Picture 1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3486" y="2993814"/>
            <a:ext cx="1350151" cy="1792676"/>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23568" name="Text Box 16"/>
          <p:cNvSpPr txBox="1">
            <a:spLocks noChangeArrowheads="1"/>
          </p:cNvSpPr>
          <p:nvPr/>
        </p:nvSpPr>
        <p:spPr bwMode="auto">
          <a:xfrm>
            <a:off x="9931966" y="3686952"/>
            <a:ext cx="1070187" cy="53057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86758" rIns="128000" bIns="64000"/>
          <a:lstStyle>
            <a:lvl1pPr>
              <a:tabLst>
                <a:tab pos="449263" algn="l"/>
              </a:tabLst>
              <a:defRPr>
                <a:solidFill>
                  <a:srgbClr val="000000"/>
                </a:solidFill>
                <a:latin typeface="Arial" charset="0"/>
                <a:ea typeface="DejaVu Sans" charset="0"/>
                <a:cs typeface="DejaVu Sans" charset="0"/>
              </a:defRPr>
            </a:lvl1pPr>
            <a:lvl2pPr>
              <a:tabLst>
                <a:tab pos="449263" algn="l"/>
              </a:tabLst>
              <a:defRPr>
                <a:solidFill>
                  <a:srgbClr val="000000"/>
                </a:solidFill>
                <a:latin typeface="Arial" charset="0"/>
                <a:ea typeface="DejaVu Sans" charset="0"/>
                <a:cs typeface="DejaVu Sans" charset="0"/>
              </a:defRPr>
            </a:lvl2pPr>
            <a:lvl3pPr>
              <a:tabLst>
                <a:tab pos="449263" algn="l"/>
              </a:tabLst>
              <a:defRPr>
                <a:solidFill>
                  <a:srgbClr val="000000"/>
                </a:solidFill>
                <a:latin typeface="Arial" charset="0"/>
                <a:ea typeface="DejaVu Sans" charset="0"/>
                <a:cs typeface="DejaVu Sans" charset="0"/>
              </a:defRPr>
            </a:lvl3pPr>
            <a:lvl4pPr>
              <a:tabLst>
                <a:tab pos="449263" algn="l"/>
              </a:tabLst>
              <a:defRPr>
                <a:solidFill>
                  <a:srgbClr val="000000"/>
                </a:solidFill>
                <a:latin typeface="Arial" charset="0"/>
                <a:ea typeface="DejaVu Sans" charset="0"/>
                <a:cs typeface="DejaVu Sans" charset="0"/>
              </a:defRPr>
            </a:lvl4pPr>
            <a:lvl5pPr>
              <a:tabLst>
                <a:tab pos="449263" algn="l"/>
              </a:tabLst>
              <a:defRPr>
                <a:solidFill>
                  <a:srgbClr val="000000"/>
                </a:solidFill>
                <a:latin typeface="Arial" charset="0"/>
                <a:ea typeface="DejaVu Sans" charset="0"/>
                <a:cs typeface="DejaVu Sans"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449263" algn="l"/>
              </a:tabLst>
              <a:defRPr>
                <a:solidFill>
                  <a:srgbClr val="000000"/>
                </a:solidFill>
                <a:latin typeface="Arial" charset="0"/>
                <a:ea typeface="DejaVu Sans" charset="0"/>
                <a:cs typeface="DejaVu Sans"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449263" algn="l"/>
              </a:tabLst>
              <a:defRPr>
                <a:solidFill>
                  <a:srgbClr val="000000"/>
                </a:solidFill>
                <a:latin typeface="Arial" charset="0"/>
                <a:ea typeface="DejaVu Sans" charset="0"/>
                <a:cs typeface="DejaVu Sans"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449263" algn="l"/>
              </a:tabLst>
              <a:defRPr>
                <a:solidFill>
                  <a:srgbClr val="000000"/>
                </a:solidFill>
                <a:latin typeface="Arial" charset="0"/>
                <a:ea typeface="DejaVu Sans" charset="0"/>
                <a:cs typeface="DejaVu Sans"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449263" algn="l"/>
              </a:tabLst>
              <a:defRPr>
                <a:solidFill>
                  <a:srgbClr val="000000"/>
                </a:solidFill>
                <a:latin typeface="Arial" charset="0"/>
                <a:ea typeface="DejaVu Sans" charset="0"/>
                <a:cs typeface="DejaVu Sans" charset="0"/>
              </a:defRPr>
            </a:lvl9pPr>
          </a:lstStyle>
          <a:p>
            <a:r>
              <a:rPr lang="en-US" altLang="x-none" sz="3413" dirty="0">
                <a:latin typeface="Gill Sans Light" charset="0"/>
                <a:ea typeface="Gill Sans Light" charset="0"/>
                <a:cs typeface="Gill Sans Light" charset="0"/>
              </a:rPr>
              <a:t>quark</a:t>
            </a:r>
          </a:p>
        </p:txBody>
      </p:sp>
      <p:sp>
        <p:nvSpPr>
          <p:cNvPr id="23569" name="Text Box 17"/>
          <p:cNvSpPr txBox="1">
            <a:spLocks noChangeArrowheads="1"/>
          </p:cNvSpPr>
          <p:nvPr/>
        </p:nvSpPr>
        <p:spPr bwMode="auto">
          <a:xfrm>
            <a:off x="2201335" y="4352997"/>
            <a:ext cx="1411110" cy="53057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86758" rIns="128000" bIns="64000"/>
          <a:lstStyle>
            <a:lvl1pPr>
              <a:tabLst>
                <a:tab pos="449263" algn="l"/>
                <a:tab pos="898525" algn="l"/>
              </a:tabLst>
              <a:defRPr>
                <a:solidFill>
                  <a:srgbClr val="000000"/>
                </a:solidFill>
                <a:latin typeface="Arial" charset="0"/>
                <a:ea typeface="DejaVu Sans" charset="0"/>
                <a:cs typeface="DejaVu Sans" charset="0"/>
              </a:defRPr>
            </a:lvl1pPr>
            <a:lvl2pPr>
              <a:tabLst>
                <a:tab pos="449263" algn="l"/>
                <a:tab pos="898525" algn="l"/>
              </a:tabLst>
              <a:defRPr>
                <a:solidFill>
                  <a:srgbClr val="000000"/>
                </a:solidFill>
                <a:latin typeface="Arial" charset="0"/>
                <a:ea typeface="DejaVu Sans" charset="0"/>
                <a:cs typeface="DejaVu Sans" charset="0"/>
              </a:defRPr>
            </a:lvl2pPr>
            <a:lvl3pPr>
              <a:tabLst>
                <a:tab pos="449263" algn="l"/>
                <a:tab pos="898525" algn="l"/>
              </a:tabLst>
              <a:defRPr>
                <a:solidFill>
                  <a:srgbClr val="000000"/>
                </a:solidFill>
                <a:latin typeface="Arial" charset="0"/>
                <a:ea typeface="DejaVu Sans" charset="0"/>
                <a:cs typeface="DejaVu Sans" charset="0"/>
              </a:defRPr>
            </a:lvl3pPr>
            <a:lvl4pPr>
              <a:tabLst>
                <a:tab pos="449263" algn="l"/>
                <a:tab pos="898525" algn="l"/>
              </a:tabLst>
              <a:defRPr>
                <a:solidFill>
                  <a:srgbClr val="000000"/>
                </a:solidFill>
                <a:latin typeface="Arial" charset="0"/>
                <a:ea typeface="DejaVu Sans" charset="0"/>
                <a:cs typeface="DejaVu Sans" charset="0"/>
              </a:defRPr>
            </a:lvl4pPr>
            <a:lvl5pPr>
              <a:tabLst>
                <a:tab pos="449263" algn="l"/>
                <a:tab pos="898525" algn="l"/>
              </a:tabLst>
              <a:defRPr>
                <a:solidFill>
                  <a:srgbClr val="000000"/>
                </a:solidFill>
                <a:latin typeface="Arial" charset="0"/>
                <a:ea typeface="DejaVu Sans" charset="0"/>
                <a:cs typeface="DejaVu Sans"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Lst>
              <a:defRPr>
                <a:solidFill>
                  <a:srgbClr val="000000"/>
                </a:solidFill>
                <a:latin typeface="Arial" charset="0"/>
                <a:ea typeface="DejaVu Sans" charset="0"/>
                <a:cs typeface="DejaVu Sans"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Lst>
              <a:defRPr>
                <a:solidFill>
                  <a:srgbClr val="000000"/>
                </a:solidFill>
                <a:latin typeface="Arial" charset="0"/>
                <a:ea typeface="DejaVu Sans" charset="0"/>
                <a:cs typeface="DejaVu Sans"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Lst>
              <a:defRPr>
                <a:solidFill>
                  <a:srgbClr val="000000"/>
                </a:solidFill>
                <a:latin typeface="Arial" charset="0"/>
                <a:ea typeface="DejaVu Sans" charset="0"/>
                <a:cs typeface="DejaVu Sans"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Lst>
              <a:defRPr>
                <a:solidFill>
                  <a:srgbClr val="000000"/>
                </a:solidFill>
                <a:latin typeface="Arial" charset="0"/>
                <a:ea typeface="DejaVu Sans" charset="0"/>
                <a:cs typeface="DejaVu Sans" charset="0"/>
              </a:defRPr>
            </a:lvl9pPr>
          </a:lstStyle>
          <a:p>
            <a:r>
              <a:rPr lang="en-US" altLang="x-none" sz="3413" dirty="0">
                <a:latin typeface="Gill Sans Light" charset="0"/>
                <a:ea typeface="Gill Sans Light" charset="0"/>
                <a:cs typeface="Gill Sans Light" charset="0"/>
              </a:rPr>
              <a:t>positron</a:t>
            </a:r>
          </a:p>
        </p:txBody>
      </p:sp>
      <p:pic>
        <p:nvPicPr>
          <p:cNvPr id="23570" name="Picture 1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7058" y="5852161"/>
            <a:ext cx="2359378" cy="982134"/>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23571" name="Text Box 19"/>
          <p:cNvSpPr txBox="1">
            <a:spLocks noChangeArrowheads="1"/>
          </p:cNvSpPr>
          <p:nvPr/>
        </p:nvSpPr>
        <p:spPr bwMode="auto">
          <a:xfrm>
            <a:off x="358988" y="5068712"/>
            <a:ext cx="1774613" cy="53057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86758" rIns="128000" bIns="64000"/>
          <a:lstStyle>
            <a:lvl1pPr>
              <a:tabLst>
                <a:tab pos="449263" algn="l"/>
                <a:tab pos="898525" algn="l"/>
              </a:tabLst>
              <a:defRPr>
                <a:solidFill>
                  <a:srgbClr val="000000"/>
                </a:solidFill>
                <a:latin typeface="Arial" charset="0"/>
                <a:ea typeface="DejaVu Sans" charset="0"/>
                <a:cs typeface="DejaVu Sans" charset="0"/>
              </a:defRPr>
            </a:lvl1pPr>
            <a:lvl2pPr>
              <a:tabLst>
                <a:tab pos="449263" algn="l"/>
                <a:tab pos="898525" algn="l"/>
              </a:tabLst>
              <a:defRPr>
                <a:solidFill>
                  <a:srgbClr val="000000"/>
                </a:solidFill>
                <a:latin typeface="Arial" charset="0"/>
                <a:ea typeface="DejaVu Sans" charset="0"/>
                <a:cs typeface="DejaVu Sans" charset="0"/>
              </a:defRPr>
            </a:lvl2pPr>
            <a:lvl3pPr>
              <a:tabLst>
                <a:tab pos="449263" algn="l"/>
                <a:tab pos="898525" algn="l"/>
              </a:tabLst>
              <a:defRPr>
                <a:solidFill>
                  <a:srgbClr val="000000"/>
                </a:solidFill>
                <a:latin typeface="Arial" charset="0"/>
                <a:ea typeface="DejaVu Sans" charset="0"/>
                <a:cs typeface="DejaVu Sans" charset="0"/>
              </a:defRPr>
            </a:lvl3pPr>
            <a:lvl4pPr>
              <a:tabLst>
                <a:tab pos="449263" algn="l"/>
                <a:tab pos="898525" algn="l"/>
              </a:tabLst>
              <a:defRPr>
                <a:solidFill>
                  <a:srgbClr val="000000"/>
                </a:solidFill>
                <a:latin typeface="Arial" charset="0"/>
                <a:ea typeface="DejaVu Sans" charset="0"/>
                <a:cs typeface="DejaVu Sans" charset="0"/>
              </a:defRPr>
            </a:lvl4pPr>
            <a:lvl5pPr>
              <a:tabLst>
                <a:tab pos="449263" algn="l"/>
                <a:tab pos="898525" algn="l"/>
              </a:tabLst>
              <a:defRPr>
                <a:solidFill>
                  <a:srgbClr val="000000"/>
                </a:solidFill>
                <a:latin typeface="Arial" charset="0"/>
                <a:ea typeface="DejaVu Sans" charset="0"/>
                <a:cs typeface="DejaVu Sans"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Lst>
              <a:defRPr>
                <a:solidFill>
                  <a:srgbClr val="000000"/>
                </a:solidFill>
                <a:latin typeface="Arial" charset="0"/>
                <a:ea typeface="DejaVu Sans" charset="0"/>
                <a:cs typeface="DejaVu Sans"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Lst>
              <a:defRPr>
                <a:solidFill>
                  <a:srgbClr val="000000"/>
                </a:solidFill>
                <a:latin typeface="Arial" charset="0"/>
                <a:ea typeface="DejaVu Sans" charset="0"/>
                <a:cs typeface="DejaVu Sans"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Lst>
              <a:defRPr>
                <a:solidFill>
                  <a:srgbClr val="000000"/>
                </a:solidFill>
                <a:latin typeface="Arial" charset="0"/>
                <a:ea typeface="DejaVu Sans" charset="0"/>
                <a:cs typeface="DejaVu Sans"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Lst>
              <a:defRPr>
                <a:solidFill>
                  <a:srgbClr val="000000"/>
                </a:solidFill>
                <a:latin typeface="Arial" charset="0"/>
                <a:ea typeface="DejaVu Sans" charset="0"/>
                <a:cs typeface="DejaVu Sans" charset="0"/>
              </a:defRPr>
            </a:lvl9pPr>
          </a:lstStyle>
          <a:p>
            <a:r>
              <a:rPr lang="en-US" altLang="x-none" sz="3413" dirty="0">
                <a:latin typeface="Gill Sans Light" charset="0"/>
                <a:ea typeface="Gill Sans Light" charset="0"/>
                <a:cs typeface="Gill Sans Light" charset="0"/>
              </a:rPr>
              <a:t>Interaction</a:t>
            </a:r>
          </a:p>
        </p:txBody>
      </p:sp>
      <p:pic>
        <p:nvPicPr>
          <p:cNvPr id="23572" name="Picture 2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47343" y="5046135"/>
            <a:ext cx="1413369" cy="63443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23573" name="Picture 2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49601" y="5989886"/>
            <a:ext cx="1151467" cy="148561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23574" name="Text Box 22"/>
          <p:cNvSpPr txBox="1">
            <a:spLocks noChangeArrowheads="1"/>
          </p:cNvSpPr>
          <p:nvPr/>
        </p:nvSpPr>
        <p:spPr bwMode="auto">
          <a:xfrm>
            <a:off x="871502" y="7606454"/>
            <a:ext cx="5499947" cy="49445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tIns="87782"/>
          <a:lstStyle>
            <a:lvl1pPr>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1pPr>
            <a:lvl2pPr>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2pPr>
            <a:lvl3pPr>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3pPr>
            <a:lvl4pPr>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4pPr>
            <a:lvl5pPr>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9pPr>
          </a:lstStyle>
          <a:p>
            <a:pPr hangingPunct="1"/>
            <a:r>
              <a:rPr lang="en-US" altLang="x-none" sz="2800" dirty="0">
                <a:solidFill>
                  <a:srgbClr val="C00000"/>
                </a:solidFill>
                <a:latin typeface="Gill Sans Light" charset="0"/>
                <a:ea typeface="Gill Sans Light" charset="0"/>
                <a:cs typeface="Gill Sans Light" charset="0"/>
              </a:rPr>
              <a:t>Richard Feynman, Nobel Prize 1965</a:t>
            </a:r>
          </a:p>
        </p:txBody>
      </p:sp>
      <p:sp>
        <p:nvSpPr>
          <p:cNvPr id="23575" name="Text Box 23"/>
          <p:cNvSpPr txBox="1">
            <a:spLocks noChangeArrowheads="1"/>
          </p:cNvSpPr>
          <p:nvPr/>
        </p:nvSpPr>
        <p:spPr bwMode="auto">
          <a:xfrm>
            <a:off x="1743005" y="8028658"/>
            <a:ext cx="4023359" cy="11559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64000" rIns="128000" bIns="64000"/>
          <a:lstStyle>
            <a:lvl1pPr>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1pPr>
            <a:lvl2pPr>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2pPr>
            <a:lvl3pPr>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3pPr>
            <a:lvl4pPr>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4pPr>
            <a:lvl5pPr>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9pPr>
          </a:lstStyle>
          <a:p>
            <a:pPr>
              <a:lnSpc>
                <a:spcPct val="132000"/>
              </a:lnSpc>
            </a:pPr>
            <a:r>
              <a:rPr lang="en-US" altLang="x-none" sz="2133" b="1" i="1" dirty="0">
                <a:latin typeface="URW Chancery L" charset="0"/>
              </a:rPr>
              <a:t>“</a:t>
            </a:r>
            <a:r>
              <a:rPr lang="en-US" altLang="x-none" sz="2276" b="1" i="1" dirty="0">
                <a:latin typeface="URW Chancery L" charset="0"/>
              </a:rPr>
              <a:t>for ... fundamental work in </a:t>
            </a:r>
          </a:p>
          <a:p>
            <a:pPr>
              <a:lnSpc>
                <a:spcPct val="132000"/>
              </a:lnSpc>
            </a:pPr>
            <a:r>
              <a:rPr lang="en-US" altLang="x-none" sz="2276" b="1" i="1" dirty="0">
                <a:solidFill>
                  <a:srgbClr val="C5000B"/>
                </a:solidFill>
                <a:latin typeface="URW Chancery L" charset="0"/>
              </a:rPr>
              <a:t>quantum electrodynamics</a:t>
            </a:r>
            <a:r>
              <a:rPr lang="en-US" altLang="x-none" sz="2276" b="1" i="1" dirty="0">
                <a:latin typeface="URW Chancery L" charset="0"/>
              </a:rPr>
              <a:t>"</a:t>
            </a:r>
          </a:p>
          <a:p>
            <a:pPr>
              <a:lnSpc>
                <a:spcPct val="132000"/>
              </a:lnSpc>
            </a:pPr>
            <a:r>
              <a:rPr lang="en-US" altLang="x-none" sz="2133" b="1" i="1" dirty="0">
                <a:latin typeface="URW Chancery L" charset="0"/>
              </a:rPr>
              <a:t> </a:t>
            </a:r>
          </a:p>
        </p:txBody>
      </p:sp>
      <p:pic>
        <p:nvPicPr>
          <p:cNvPr id="23576" name="Picture 2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43504" y="5786685"/>
            <a:ext cx="598310" cy="59379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23577" name="Picture 2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710313" y="2980268"/>
            <a:ext cx="1374986" cy="69313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23578" name="Picture 2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753209" y="3723076"/>
            <a:ext cx="1291449" cy="1255324"/>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23579" name="Text Box 27"/>
          <p:cNvSpPr txBox="1">
            <a:spLocks noChangeArrowheads="1"/>
          </p:cNvSpPr>
          <p:nvPr/>
        </p:nvSpPr>
        <p:spPr bwMode="auto">
          <a:xfrm>
            <a:off x="9931966" y="4352997"/>
            <a:ext cx="1702364" cy="53057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86758" rIns="128000" bIns="64000"/>
          <a:lstStyle>
            <a:lvl1pPr>
              <a:tabLst>
                <a:tab pos="449263" algn="l"/>
                <a:tab pos="898525" algn="l"/>
              </a:tabLst>
              <a:defRPr>
                <a:solidFill>
                  <a:srgbClr val="000000"/>
                </a:solidFill>
                <a:latin typeface="Arial" charset="0"/>
                <a:ea typeface="DejaVu Sans" charset="0"/>
                <a:cs typeface="DejaVu Sans" charset="0"/>
              </a:defRPr>
            </a:lvl1pPr>
            <a:lvl2pPr>
              <a:tabLst>
                <a:tab pos="449263" algn="l"/>
                <a:tab pos="898525" algn="l"/>
              </a:tabLst>
              <a:defRPr>
                <a:solidFill>
                  <a:srgbClr val="000000"/>
                </a:solidFill>
                <a:latin typeface="Arial" charset="0"/>
                <a:ea typeface="DejaVu Sans" charset="0"/>
                <a:cs typeface="DejaVu Sans" charset="0"/>
              </a:defRPr>
            </a:lvl2pPr>
            <a:lvl3pPr>
              <a:tabLst>
                <a:tab pos="449263" algn="l"/>
                <a:tab pos="898525" algn="l"/>
              </a:tabLst>
              <a:defRPr>
                <a:solidFill>
                  <a:srgbClr val="000000"/>
                </a:solidFill>
                <a:latin typeface="Arial" charset="0"/>
                <a:ea typeface="DejaVu Sans" charset="0"/>
                <a:cs typeface="DejaVu Sans" charset="0"/>
              </a:defRPr>
            </a:lvl3pPr>
            <a:lvl4pPr>
              <a:tabLst>
                <a:tab pos="449263" algn="l"/>
                <a:tab pos="898525" algn="l"/>
              </a:tabLst>
              <a:defRPr>
                <a:solidFill>
                  <a:srgbClr val="000000"/>
                </a:solidFill>
                <a:latin typeface="Arial" charset="0"/>
                <a:ea typeface="DejaVu Sans" charset="0"/>
                <a:cs typeface="DejaVu Sans" charset="0"/>
              </a:defRPr>
            </a:lvl4pPr>
            <a:lvl5pPr>
              <a:tabLst>
                <a:tab pos="449263" algn="l"/>
                <a:tab pos="898525" algn="l"/>
              </a:tabLst>
              <a:defRPr>
                <a:solidFill>
                  <a:srgbClr val="000000"/>
                </a:solidFill>
                <a:latin typeface="Arial" charset="0"/>
                <a:ea typeface="DejaVu Sans" charset="0"/>
                <a:cs typeface="DejaVu Sans"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Lst>
              <a:defRPr>
                <a:solidFill>
                  <a:srgbClr val="000000"/>
                </a:solidFill>
                <a:latin typeface="Arial" charset="0"/>
                <a:ea typeface="DejaVu Sans" charset="0"/>
                <a:cs typeface="DejaVu Sans"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Lst>
              <a:defRPr>
                <a:solidFill>
                  <a:srgbClr val="000000"/>
                </a:solidFill>
                <a:latin typeface="Arial" charset="0"/>
                <a:ea typeface="DejaVu Sans" charset="0"/>
                <a:cs typeface="DejaVu Sans"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Lst>
              <a:defRPr>
                <a:solidFill>
                  <a:srgbClr val="000000"/>
                </a:solidFill>
                <a:latin typeface="Arial" charset="0"/>
                <a:ea typeface="DejaVu Sans" charset="0"/>
                <a:cs typeface="DejaVu Sans"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Lst>
              <a:defRPr>
                <a:solidFill>
                  <a:srgbClr val="000000"/>
                </a:solidFill>
                <a:latin typeface="Arial" charset="0"/>
                <a:ea typeface="DejaVu Sans" charset="0"/>
                <a:cs typeface="DejaVu Sans" charset="0"/>
              </a:defRPr>
            </a:lvl9pPr>
          </a:lstStyle>
          <a:p>
            <a:r>
              <a:rPr lang="en-US" altLang="x-none" sz="3413" dirty="0">
                <a:latin typeface="Gill Sans Light" charset="0"/>
                <a:ea typeface="Gill Sans Light" charset="0"/>
                <a:cs typeface="Gill Sans Light" charset="0"/>
              </a:rPr>
              <a:t>anti-quark</a:t>
            </a:r>
          </a:p>
        </p:txBody>
      </p:sp>
      <p:pic>
        <p:nvPicPr>
          <p:cNvPr id="23580" name="Picture 2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037495" y="5588001"/>
            <a:ext cx="5484142" cy="1587217"/>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23581" name="Text Box 29"/>
          <p:cNvSpPr txBox="1">
            <a:spLocks noChangeArrowheads="1"/>
          </p:cNvSpPr>
          <p:nvPr/>
        </p:nvSpPr>
        <p:spPr bwMode="auto">
          <a:xfrm>
            <a:off x="6606259" y="5120641"/>
            <a:ext cx="1774613" cy="53057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86758" rIns="128000" bIns="64000"/>
          <a:lstStyle>
            <a:lvl1pPr>
              <a:tabLst>
                <a:tab pos="449263" algn="l"/>
                <a:tab pos="898525" algn="l"/>
              </a:tabLst>
              <a:defRPr>
                <a:solidFill>
                  <a:srgbClr val="000000"/>
                </a:solidFill>
                <a:latin typeface="Arial" charset="0"/>
                <a:ea typeface="DejaVu Sans" charset="0"/>
                <a:cs typeface="DejaVu Sans" charset="0"/>
              </a:defRPr>
            </a:lvl1pPr>
            <a:lvl2pPr>
              <a:tabLst>
                <a:tab pos="449263" algn="l"/>
                <a:tab pos="898525" algn="l"/>
              </a:tabLst>
              <a:defRPr>
                <a:solidFill>
                  <a:srgbClr val="000000"/>
                </a:solidFill>
                <a:latin typeface="Arial" charset="0"/>
                <a:ea typeface="DejaVu Sans" charset="0"/>
                <a:cs typeface="DejaVu Sans" charset="0"/>
              </a:defRPr>
            </a:lvl2pPr>
            <a:lvl3pPr>
              <a:tabLst>
                <a:tab pos="449263" algn="l"/>
                <a:tab pos="898525" algn="l"/>
              </a:tabLst>
              <a:defRPr>
                <a:solidFill>
                  <a:srgbClr val="000000"/>
                </a:solidFill>
                <a:latin typeface="Arial" charset="0"/>
                <a:ea typeface="DejaVu Sans" charset="0"/>
                <a:cs typeface="DejaVu Sans" charset="0"/>
              </a:defRPr>
            </a:lvl3pPr>
            <a:lvl4pPr>
              <a:tabLst>
                <a:tab pos="449263" algn="l"/>
                <a:tab pos="898525" algn="l"/>
              </a:tabLst>
              <a:defRPr>
                <a:solidFill>
                  <a:srgbClr val="000000"/>
                </a:solidFill>
                <a:latin typeface="Arial" charset="0"/>
                <a:ea typeface="DejaVu Sans" charset="0"/>
                <a:cs typeface="DejaVu Sans" charset="0"/>
              </a:defRPr>
            </a:lvl4pPr>
            <a:lvl5pPr>
              <a:tabLst>
                <a:tab pos="449263" algn="l"/>
                <a:tab pos="898525" algn="l"/>
              </a:tabLst>
              <a:defRPr>
                <a:solidFill>
                  <a:srgbClr val="000000"/>
                </a:solidFill>
                <a:latin typeface="Arial" charset="0"/>
                <a:ea typeface="DejaVu Sans" charset="0"/>
                <a:cs typeface="DejaVu Sans"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Lst>
              <a:defRPr>
                <a:solidFill>
                  <a:srgbClr val="000000"/>
                </a:solidFill>
                <a:latin typeface="Arial" charset="0"/>
                <a:ea typeface="DejaVu Sans" charset="0"/>
                <a:cs typeface="DejaVu Sans"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Lst>
              <a:defRPr>
                <a:solidFill>
                  <a:srgbClr val="000000"/>
                </a:solidFill>
                <a:latin typeface="Arial" charset="0"/>
                <a:ea typeface="DejaVu Sans" charset="0"/>
                <a:cs typeface="DejaVu Sans"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Lst>
              <a:defRPr>
                <a:solidFill>
                  <a:srgbClr val="000000"/>
                </a:solidFill>
                <a:latin typeface="Arial" charset="0"/>
                <a:ea typeface="DejaVu Sans" charset="0"/>
                <a:cs typeface="DejaVu Sans"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Lst>
              <a:defRPr>
                <a:solidFill>
                  <a:srgbClr val="000000"/>
                </a:solidFill>
                <a:latin typeface="Arial" charset="0"/>
                <a:ea typeface="DejaVu Sans" charset="0"/>
                <a:cs typeface="DejaVu Sans" charset="0"/>
              </a:defRPr>
            </a:lvl9pPr>
          </a:lstStyle>
          <a:p>
            <a:r>
              <a:rPr lang="en-US" altLang="x-none" sz="2800" dirty="0">
                <a:latin typeface="Gill Sans Light" charset="0"/>
                <a:ea typeface="Gill Sans Light" charset="0"/>
                <a:cs typeface="Gill Sans Light" charset="0"/>
              </a:rPr>
              <a:t>Interaction</a:t>
            </a:r>
          </a:p>
        </p:txBody>
      </p:sp>
      <p:sp>
        <p:nvSpPr>
          <p:cNvPr id="23582" name="AutoShape 30"/>
          <p:cNvSpPr>
            <a:spLocks/>
          </p:cNvSpPr>
          <p:nvPr/>
        </p:nvSpPr>
        <p:spPr bwMode="auto">
          <a:xfrm rot="5400000">
            <a:off x="10534791" y="5775396"/>
            <a:ext cx="589281" cy="3072836"/>
          </a:xfrm>
          <a:prstGeom prst="rightBrace">
            <a:avLst>
              <a:gd name="adj1" fmla="val 43455"/>
              <a:gd name="adj2" fmla="val 50204"/>
            </a:avLst>
          </a:prstGeom>
          <a:noFill/>
          <a:ln w="18000" cap="flat">
            <a:solidFill>
              <a:srgbClr val="0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3413"/>
          </a:p>
        </p:txBody>
      </p:sp>
      <p:sp>
        <p:nvSpPr>
          <p:cNvPr id="23583" name="Text Box 31"/>
          <p:cNvSpPr txBox="1">
            <a:spLocks noChangeArrowheads="1"/>
          </p:cNvSpPr>
          <p:nvPr/>
        </p:nvSpPr>
        <p:spPr bwMode="auto">
          <a:xfrm>
            <a:off x="7141350" y="7879644"/>
            <a:ext cx="4827129" cy="9347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86758" rIns="128000" bIns="64000"/>
          <a:lstStyle>
            <a:lvl1pPr>
              <a:tabLst>
                <a:tab pos="449263" algn="l"/>
                <a:tab pos="898525" algn="l"/>
                <a:tab pos="1347788" algn="l"/>
                <a:tab pos="1797050" algn="l"/>
                <a:tab pos="2246313" algn="l"/>
                <a:tab pos="2695575" algn="l"/>
                <a:tab pos="3144838" algn="l"/>
              </a:tabLst>
              <a:defRPr>
                <a:solidFill>
                  <a:srgbClr val="000000"/>
                </a:solidFill>
                <a:latin typeface="Arial" charset="0"/>
                <a:ea typeface="DejaVu Sans" charset="0"/>
                <a:cs typeface="DejaVu Sans" charset="0"/>
              </a:defRPr>
            </a:lvl1pPr>
            <a:lvl2pPr>
              <a:tabLst>
                <a:tab pos="449263" algn="l"/>
                <a:tab pos="898525" algn="l"/>
                <a:tab pos="1347788" algn="l"/>
                <a:tab pos="1797050" algn="l"/>
                <a:tab pos="2246313" algn="l"/>
                <a:tab pos="2695575" algn="l"/>
                <a:tab pos="3144838" algn="l"/>
              </a:tabLst>
              <a:defRPr>
                <a:solidFill>
                  <a:srgbClr val="000000"/>
                </a:solidFill>
                <a:latin typeface="Arial" charset="0"/>
                <a:ea typeface="DejaVu Sans" charset="0"/>
                <a:cs typeface="DejaVu Sans" charset="0"/>
              </a:defRPr>
            </a:lvl2pPr>
            <a:lvl3pPr>
              <a:tabLst>
                <a:tab pos="449263" algn="l"/>
                <a:tab pos="898525" algn="l"/>
                <a:tab pos="1347788" algn="l"/>
                <a:tab pos="1797050" algn="l"/>
                <a:tab pos="2246313" algn="l"/>
                <a:tab pos="2695575" algn="l"/>
                <a:tab pos="3144838" algn="l"/>
              </a:tabLst>
              <a:defRPr>
                <a:solidFill>
                  <a:srgbClr val="000000"/>
                </a:solidFill>
                <a:latin typeface="Arial" charset="0"/>
                <a:ea typeface="DejaVu Sans" charset="0"/>
                <a:cs typeface="DejaVu Sans" charset="0"/>
              </a:defRPr>
            </a:lvl3pPr>
            <a:lvl4pPr>
              <a:tabLst>
                <a:tab pos="449263" algn="l"/>
                <a:tab pos="898525" algn="l"/>
                <a:tab pos="1347788" algn="l"/>
                <a:tab pos="1797050" algn="l"/>
                <a:tab pos="2246313" algn="l"/>
                <a:tab pos="2695575" algn="l"/>
                <a:tab pos="3144838" algn="l"/>
              </a:tabLst>
              <a:defRPr>
                <a:solidFill>
                  <a:srgbClr val="000000"/>
                </a:solidFill>
                <a:latin typeface="Arial" charset="0"/>
                <a:ea typeface="DejaVu Sans" charset="0"/>
                <a:cs typeface="DejaVu Sans" charset="0"/>
              </a:defRPr>
            </a:lvl4pPr>
            <a:lvl5pPr>
              <a:tabLst>
                <a:tab pos="449263" algn="l"/>
                <a:tab pos="898525" algn="l"/>
                <a:tab pos="1347788" algn="l"/>
                <a:tab pos="1797050" algn="l"/>
                <a:tab pos="2246313" algn="l"/>
                <a:tab pos="2695575" algn="l"/>
                <a:tab pos="3144838" algn="l"/>
              </a:tabLst>
              <a:defRPr>
                <a:solidFill>
                  <a:srgbClr val="000000"/>
                </a:solidFill>
                <a:latin typeface="Arial" charset="0"/>
                <a:ea typeface="DejaVu Sans" charset="0"/>
                <a:cs typeface="DejaVu Sans"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Lst>
              <a:defRPr>
                <a:solidFill>
                  <a:srgbClr val="000000"/>
                </a:solidFill>
                <a:latin typeface="Arial" charset="0"/>
                <a:ea typeface="DejaVu Sans" charset="0"/>
                <a:cs typeface="DejaVu Sans"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Lst>
              <a:defRPr>
                <a:solidFill>
                  <a:srgbClr val="000000"/>
                </a:solidFill>
                <a:latin typeface="Arial" charset="0"/>
                <a:ea typeface="DejaVu Sans" charset="0"/>
                <a:cs typeface="DejaVu Sans"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Lst>
              <a:defRPr>
                <a:solidFill>
                  <a:srgbClr val="000000"/>
                </a:solidFill>
                <a:latin typeface="Arial" charset="0"/>
                <a:ea typeface="DejaVu Sans" charset="0"/>
                <a:cs typeface="DejaVu Sans"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Lst>
              <a:defRPr>
                <a:solidFill>
                  <a:srgbClr val="000000"/>
                </a:solidFill>
                <a:latin typeface="Arial" charset="0"/>
                <a:ea typeface="DejaVu Sans" charset="0"/>
                <a:cs typeface="DejaVu Sans" charset="0"/>
              </a:defRPr>
            </a:lvl9pPr>
          </a:lstStyle>
          <a:p>
            <a:r>
              <a:rPr lang="en-US" altLang="x-none" sz="3413" dirty="0">
                <a:latin typeface="Gill Sans Light" charset="0"/>
                <a:ea typeface="Gill Sans Light" charset="0"/>
                <a:cs typeface="Gill Sans Light" charset="0"/>
              </a:rPr>
              <a:t>Gluons interact with each other </a:t>
            </a:r>
          </a:p>
          <a:p>
            <a:r>
              <a:rPr lang="en-US" altLang="x-none" sz="3413" dirty="0">
                <a:latin typeface="Gill Sans Light" charset="0"/>
                <a:ea typeface="Gill Sans Light" charset="0"/>
                <a:cs typeface="Gill Sans Light" charset="0"/>
              </a:rPr>
              <a:t>- non abelian theory</a:t>
            </a:r>
          </a:p>
        </p:txBody>
      </p:sp>
      <p:sp>
        <p:nvSpPr>
          <p:cNvPr id="23584" name="Text Box 32"/>
          <p:cNvSpPr txBox="1">
            <a:spLocks noChangeArrowheads="1"/>
          </p:cNvSpPr>
          <p:nvPr/>
        </p:nvSpPr>
        <p:spPr bwMode="auto">
          <a:xfrm>
            <a:off x="2201335" y="3635023"/>
            <a:ext cx="1411110" cy="53057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86758" rIns="128000" bIns="64000"/>
          <a:lstStyle>
            <a:lvl1pPr>
              <a:tabLst>
                <a:tab pos="449263" algn="l"/>
                <a:tab pos="898525" algn="l"/>
              </a:tabLst>
              <a:defRPr>
                <a:solidFill>
                  <a:srgbClr val="000000"/>
                </a:solidFill>
                <a:latin typeface="Arial" charset="0"/>
                <a:ea typeface="DejaVu Sans" charset="0"/>
                <a:cs typeface="DejaVu Sans" charset="0"/>
              </a:defRPr>
            </a:lvl1pPr>
            <a:lvl2pPr>
              <a:tabLst>
                <a:tab pos="449263" algn="l"/>
                <a:tab pos="898525" algn="l"/>
              </a:tabLst>
              <a:defRPr>
                <a:solidFill>
                  <a:srgbClr val="000000"/>
                </a:solidFill>
                <a:latin typeface="Arial" charset="0"/>
                <a:ea typeface="DejaVu Sans" charset="0"/>
                <a:cs typeface="DejaVu Sans" charset="0"/>
              </a:defRPr>
            </a:lvl2pPr>
            <a:lvl3pPr>
              <a:tabLst>
                <a:tab pos="449263" algn="l"/>
                <a:tab pos="898525" algn="l"/>
              </a:tabLst>
              <a:defRPr>
                <a:solidFill>
                  <a:srgbClr val="000000"/>
                </a:solidFill>
                <a:latin typeface="Arial" charset="0"/>
                <a:ea typeface="DejaVu Sans" charset="0"/>
                <a:cs typeface="DejaVu Sans" charset="0"/>
              </a:defRPr>
            </a:lvl3pPr>
            <a:lvl4pPr>
              <a:tabLst>
                <a:tab pos="449263" algn="l"/>
                <a:tab pos="898525" algn="l"/>
              </a:tabLst>
              <a:defRPr>
                <a:solidFill>
                  <a:srgbClr val="000000"/>
                </a:solidFill>
                <a:latin typeface="Arial" charset="0"/>
                <a:ea typeface="DejaVu Sans" charset="0"/>
                <a:cs typeface="DejaVu Sans" charset="0"/>
              </a:defRPr>
            </a:lvl4pPr>
            <a:lvl5pPr>
              <a:tabLst>
                <a:tab pos="449263" algn="l"/>
                <a:tab pos="898525" algn="l"/>
              </a:tabLst>
              <a:defRPr>
                <a:solidFill>
                  <a:srgbClr val="000000"/>
                </a:solidFill>
                <a:latin typeface="Arial" charset="0"/>
                <a:ea typeface="DejaVu Sans" charset="0"/>
                <a:cs typeface="DejaVu Sans"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Lst>
              <a:defRPr>
                <a:solidFill>
                  <a:srgbClr val="000000"/>
                </a:solidFill>
                <a:latin typeface="Arial" charset="0"/>
                <a:ea typeface="DejaVu Sans" charset="0"/>
                <a:cs typeface="DejaVu Sans"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Lst>
              <a:defRPr>
                <a:solidFill>
                  <a:srgbClr val="000000"/>
                </a:solidFill>
                <a:latin typeface="Arial" charset="0"/>
                <a:ea typeface="DejaVu Sans" charset="0"/>
                <a:cs typeface="DejaVu Sans"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Lst>
              <a:defRPr>
                <a:solidFill>
                  <a:srgbClr val="000000"/>
                </a:solidFill>
                <a:latin typeface="Arial" charset="0"/>
                <a:ea typeface="DejaVu Sans" charset="0"/>
                <a:cs typeface="DejaVu Sans"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Lst>
              <a:defRPr>
                <a:solidFill>
                  <a:srgbClr val="000000"/>
                </a:solidFill>
                <a:latin typeface="Arial" charset="0"/>
                <a:ea typeface="DejaVu Sans" charset="0"/>
                <a:cs typeface="DejaVu Sans" charset="0"/>
              </a:defRPr>
            </a:lvl9pPr>
          </a:lstStyle>
          <a:p>
            <a:r>
              <a:rPr lang="en-US" altLang="x-none" sz="3413" dirty="0">
                <a:latin typeface="Gill Sans Light" charset="0"/>
                <a:ea typeface="Gill Sans Light" charset="0"/>
                <a:cs typeface="Gill Sans Light" charset="0"/>
              </a:rPr>
              <a:t>electron</a:t>
            </a:r>
          </a:p>
        </p:txBody>
      </p:sp>
      <p:sp>
        <p:nvSpPr>
          <p:cNvPr id="23585" name="Text Box 33"/>
          <p:cNvSpPr txBox="1">
            <a:spLocks noChangeArrowheads="1"/>
          </p:cNvSpPr>
          <p:nvPr/>
        </p:nvSpPr>
        <p:spPr bwMode="auto">
          <a:xfrm>
            <a:off x="9931966" y="5120641"/>
            <a:ext cx="1158239" cy="53057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86758" rIns="128000" bIns="64000"/>
          <a:lstStyle>
            <a:lvl1pPr>
              <a:tabLst>
                <a:tab pos="449263" algn="l"/>
              </a:tabLst>
              <a:defRPr>
                <a:solidFill>
                  <a:srgbClr val="000000"/>
                </a:solidFill>
                <a:latin typeface="Arial" charset="0"/>
                <a:ea typeface="DejaVu Sans" charset="0"/>
                <a:cs typeface="DejaVu Sans" charset="0"/>
              </a:defRPr>
            </a:lvl1pPr>
            <a:lvl2pPr>
              <a:tabLst>
                <a:tab pos="449263" algn="l"/>
              </a:tabLst>
              <a:defRPr>
                <a:solidFill>
                  <a:srgbClr val="000000"/>
                </a:solidFill>
                <a:latin typeface="Arial" charset="0"/>
                <a:ea typeface="DejaVu Sans" charset="0"/>
                <a:cs typeface="DejaVu Sans" charset="0"/>
              </a:defRPr>
            </a:lvl2pPr>
            <a:lvl3pPr>
              <a:tabLst>
                <a:tab pos="449263" algn="l"/>
              </a:tabLst>
              <a:defRPr>
                <a:solidFill>
                  <a:srgbClr val="000000"/>
                </a:solidFill>
                <a:latin typeface="Arial" charset="0"/>
                <a:ea typeface="DejaVu Sans" charset="0"/>
                <a:cs typeface="DejaVu Sans" charset="0"/>
              </a:defRPr>
            </a:lvl3pPr>
            <a:lvl4pPr>
              <a:tabLst>
                <a:tab pos="449263" algn="l"/>
              </a:tabLst>
              <a:defRPr>
                <a:solidFill>
                  <a:srgbClr val="000000"/>
                </a:solidFill>
                <a:latin typeface="Arial" charset="0"/>
                <a:ea typeface="DejaVu Sans" charset="0"/>
                <a:cs typeface="DejaVu Sans" charset="0"/>
              </a:defRPr>
            </a:lvl4pPr>
            <a:lvl5pPr>
              <a:tabLst>
                <a:tab pos="449263" algn="l"/>
              </a:tabLst>
              <a:defRPr>
                <a:solidFill>
                  <a:srgbClr val="000000"/>
                </a:solidFill>
                <a:latin typeface="Arial" charset="0"/>
                <a:ea typeface="DejaVu Sans" charset="0"/>
                <a:cs typeface="DejaVu Sans"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449263" algn="l"/>
              </a:tabLst>
              <a:defRPr>
                <a:solidFill>
                  <a:srgbClr val="000000"/>
                </a:solidFill>
                <a:latin typeface="Arial" charset="0"/>
                <a:ea typeface="DejaVu Sans" charset="0"/>
                <a:cs typeface="DejaVu Sans"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449263" algn="l"/>
              </a:tabLst>
              <a:defRPr>
                <a:solidFill>
                  <a:srgbClr val="000000"/>
                </a:solidFill>
                <a:latin typeface="Arial" charset="0"/>
                <a:ea typeface="DejaVu Sans" charset="0"/>
                <a:cs typeface="DejaVu Sans"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449263" algn="l"/>
              </a:tabLst>
              <a:defRPr>
                <a:solidFill>
                  <a:srgbClr val="000000"/>
                </a:solidFill>
                <a:latin typeface="Arial" charset="0"/>
                <a:ea typeface="DejaVu Sans" charset="0"/>
                <a:cs typeface="DejaVu Sans"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449263" algn="l"/>
              </a:tabLst>
              <a:defRPr>
                <a:solidFill>
                  <a:srgbClr val="000000"/>
                </a:solidFill>
                <a:latin typeface="Arial" charset="0"/>
                <a:ea typeface="DejaVu Sans" charset="0"/>
                <a:cs typeface="DejaVu Sans" charset="0"/>
              </a:defRPr>
            </a:lvl9pPr>
          </a:lstStyle>
          <a:p>
            <a:r>
              <a:rPr lang="en-US" altLang="x-none" sz="3413" dirty="0">
                <a:solidFill>
                  <a:srgbClr val="C5000B"/>
                </a:solidFill>
                <a:latin typeface="Gill Sans Light" charset="0"/>
                <a:ea typeface="Gill Sans Light" charset="0"/>
                <a:cs typeface="Gill Sans Light" charset="0"/>
              </a:rPr>
              <a:t>strong</a:t>
            </a:r>
          </a:p>
        </p:txBody>
      </p:sp>
      <p:pic>
        <p:nvPicPr>
          <p:cNvPr id="23586" name="Picture 34"/>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421512" y="5251592"/>
            <a:ext cx="1235005" cy="32286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Tree>
    <p:extLst>
      <p:ext uri="{BB962C8B-B14F-4D97-AF65-F5344CB8AC3E}">
        <p14:creationId xmlns:p14="http://schemas.microsoft.com/office/powerpoint/2010/main" val="1879449590"/>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1"/>
          <p:cNvSpPr>
            <a:spLocks noGrp="1" noChangeArrowheads="1"/>
          </p:cNvSpPr>
          <p:nvPr>
            <p:ph type="title" idx="4294967295"/>
          </p:nvPr>
        </p:nvSpPr>
        <p:spPr>
          <a:xfrm>
            <a:off x="6913316" y="121920"/>
            <a:ext cx="6053512" cy="627662"/>
          </a:xfrm>
          <a:ln/>
        </p:spPr>
        <p:txBody>
          <a:bodyPr lIns="50760" tIns="105483" rIns="50760" bIns="50760" anchor="ctr"/>
          <a:lstStyle/>
          <a:p>
            <a:pPr>
              <a:tabLst>
                <a:tab pos="638942" algn="l"/>
                <a:tab pos="1277882" algn="l"/>
                <a:tab pos="1916824" algn="l"/>
                <a:tab pos="2555765" algn="l"/>
                <a:tab pos="3194706" algn="l"/>
                <a:tab pos="3833647" algn="l"/>
                <a:tab pos="4472589" algn="l"/>
                <a:tab pos="5111529" algn="l"/>
                <a:tab pos="5750471" algn="l"/>
                <a:tab pos="6389411" algn="l"/>
                <a:tab pos="7028353" algn="l"/>
                <a:tab pos="7667294" algn="l"/>
                <a:tab pos="8306235" algn="l"/>
                <a:tab pos="8945176" algn="l"/>
                <a:tab pos="9584118" algn="l"/>
                <a:tab pos="10223058" algn="l"/>
                <a:tab pos="10862000" algn="l"/>
              </a:tabLst>
            </a:pPr>
            <a:r>
              <a:rPr lang="en-US" altLang="x-none" sz="4000" dirty="0">
                <a:latin typeface="Gill Sans Light" charset="0"/>
                <a:ea typeface="Gill Sans Light" charset="0"/>
                <a:cs typeface="Gill Sans Light" charset="0"/>
              </a:rPr>
              <a:t>Asymptotic freedom</a:t>
            </a:r>
          </a:p>
        </p:txBody>
      </p:sp>
      <p:sp>
        <p:nvSpPr>
          <p:cNvPr id="24578" name="Text Box 2"/>
          <p:cNvSpPr txBox="1">
            <a:spLocks noChangeArrowheads="1"/>
          </p:cNvSpPr>
          <p:nvPr/>
        </p:nvSpPr>
        <p:spPr bwMode="auto">
          <a:xfrm>
            <a:off x="6019031" y="8550204"/>
            <a:ext cx="6348871" cy="49445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tIns="87782"/>
          <a:lstStyle>
            <a:lvl1pPr>
              <a:tabLst>
                <a:tab pos="449263" algn="l"/>
                <a:tab pos="898525" algn="l"/>
                <a:tab pos="1347788" algn="l"/>
                <a:tab pos="1797050" algn="l"/>
                <a:tab pos="2246313" algn="l"/>
                <a:tab pos="2695575" algn="l"/>
                <a:tab pos="3144838" algn="l"/>
                <a:tab pos="3594100" algn="l"/>
                <a:tab pos="4043363" algn="l"/>
              </a:tabLst>
              <a:defRPr>
                <a:solidFill>
                  <a:srgbClr val="000000"/>
                </a:solidFill>
                <a:latin typeface="Arial" charset="0"/>
                <a:ea typeface="DejaVu Sans" charset="0"/>
                <a:cs typeface="DejaVu Sans" charset="0"/>
              </a:defRPr>
            </a:lvl1pPr>
            <a:lvl2pPr>
              <a:tabLst>
                <a:tab pos="449263" algn="l"/>
                <a:tab pos="898525" algn="l"/>
                <a:tab pos="1347788" algn="l"/>
                <a:tab pos="1797050" algn="l"/>
                <a:tab pos="2246313" algn="l"/>
                <a:tab pos="2695575" algn="l"/>
                <a:tab pos="3144838" algn="l"/>
                <a:tab pos="3594100" algn="l"/>
                <a:tab pos="4043363" algn="l"/>
              </a:tabLst>
              <a:defRPr>
                <a:solidFill>
                  <a:srgbClr val="000000"/>
                </a:solidFill>
                <a:latin typeface="Arial" charset="0"/>
                <a:ea typeface="DejaVu Sans" charset="0"/>
                <a:cs typeface="DejaVu Sans" charset="0"/>
              </a:defRPr>
            </a:lvl2pPr>
            <a:lvl3pPr>
              <a:tabLst>
                <a:tab pos="449263" algn="l"/>
                <a:tab pos="898525" algn="l"/>
                <a:tab pos="1347788" algn="l"/>
                <a:tab pos="1797050" algn="l"/>
                <a:tab pos="2246313" algn="l"/>
                <a:tab pos="2695575" algn="l"/>
                <a:tab pos="3144838" algn="l"/>
                <a:tab pos="3594100" algn="l"/>
                <a:tab pos="4043363" algn="l"/>
              </a:tabLst>
              <a:defRPr>
                <a:solidFill>
                  <a:srgbClr val="000000"/>
                </a:solidFill>
                <a:latin typeface="Arial" charset="0"/>
                <a:ea typeface="DejaVu Sans" charset="0"/>
                <a:cs typeface="DejaVu Sans" charset="0"/>
              </a:defRPr>
            </a:lvl3pPr>
            <a:lvl4pPr>
              <a:tabLst>
                <a:tab pos="449263" algn="l"/>
                <a:tab pos="898525" algn="l"/>
                <a:tab pos="1347788" algn="l"/>
                <a:tab pos="1797050" algn="l"/>
                <a:tab pos="2246313" algn="l"/>
                <a:tab pos="2695575" algn="l"/>
                <a:tab pos="3144838" algn="l"/>
                <a:tab pos="3594100" algn="l"/>
                <a:tab pos="4043363" algn="l"/>
              </a:tabLst>
              <a:defRPr>
                <a:solidFill>
                  <a:srgbClr val="000000"/>
                </a:solidFill>
                <a:latin typeface="Arial" charset="0"/>
                <a:ea typeface="DejaVu Sans" charset="0"/>
                <a:cs typeface="DejaVu Sans" charset="0"/>
              </a:defRPr>
            </a:lvl4pPr>
            <a:lvl5pPr>
              <a:tabLst>
                <a:tab pos="449263" algn="l"/>
                <a:tab pos="898525" algn="l"/>
                <a:tab pos="1347788" algn="l"/>
                <a:tab pos="1797050" algn="l"/>
                <a:tab pos="2246313" algn="l"/>
                <a:tab pos="2695575" algn="l"/>
                <a:tab pos="3144838" algn="l"/>
                <a:tab pos="3594100" algn="l"/>
                <a:tab pos="4043363" algn="l"/>
              </a:tabLst>
              <a:defRPr>
                <a:solidFill>
                  <a:srgbClr val="000000"/>
                </a:solidFill>
                <a:latin typeface="Arial" charset="0"/>
                <a:ea typeface="DejaVu Sans" charset="0"/>
                <a:cs typeface="DejaVu Sans"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 pos="4043363" algn="l"/>
              </a:tabLst>
              <a:defRPr>
                <a:solidFill>
                  <a:srgbClr val="000000"/>
                </a:solidFill>
                <a:latin typeface="Arial" charset="0"/>
                <a:ea typeface="DejaVu Sans" charset="0"/>
                <a:cs typeface="DejaVu Sans"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 pos="4043363" algn="l"/>
              </a:tabLst>
              <a:defRPr>
                <a:solidFill>
                  <a:srgbClr val="000000"/>
                </a:solidFill>
                <a:latin typeface="Arial" charset="0"/>
                <a:ea typeface="DejaVu Sans" charset="0"/>
                <a:cs typeface="DejaVu Sans"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 pos="4043363" algn="l"/>
              </a:tabLst>
              <a:defRPr>
                <a:solidFill>
                  <a:srgbClr val="000000"/>
                </a:solidFill>
                <a:latin typeface="Arial" charset="0"/>
                <a:ea typeface="DejaVu Sans" charset="0"/>
                <a:cs typeface="DejaVu Sans"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 pos="4043363" algn="l"/>
              </a:tabLst>
              <a:defRPr>
                <a:solidFill>
                  <a:srgbClr val="000000"/>
                </a:solidFill>
                <a:latin typeface="Arial" charset="0"/>
                <a:ea typeface="DejaVu Sans" charset="0"/>
                <a:cs typeface="DejaVu Sans" charset="0"/>
              </a:defRPr>
            </a:lvl9pPr>
          </a:lstStyle>
          <a:p>
            <a:pPr hangingPunct="1"/>
            <a:r>
              <a:rPr lang="en-US" altLang="x-none" sz="3200" dirty="0">
                <a:solidFill>
                  <a:srgbClr val="C00000"/>
                </a:solidFill>
                <a:latin typeface="Gill Sans Light" charset="0"/>
                <a:ea typeface="Gill Sans Light" charset="0"/>
                <a:cs typeface="Gill Sans Light" charset="0"/>
              </a:rPr>
              <a:t>Gross, </a:t>
            </a:r>
            <a:r>
              <a:rPr lang="en-US" altLang="x-none" sz="3200" dirty="0" err="1">
                <a:solidFill>
                  <a:srgbClr val="C00000"/>
                </a:solidFill>
                <a:latin typeface="Gill Sans Light" charset="0"/>
                <a:ea typeface="Gill Sans Light" charset="0"/>
                <a:cs typeface="Gill Sans Light" charset="0"/>
              </a:rPr>
              <a:t>Politzer</a:t>
            </a:r>
            <a:r>
              <a:rPr lang="en-US" altLang="x-none" sz="3200" dirty="0">
                <a:solidFill>
                  <a:srgbClr val="C00000"/>
                </a:solidFill>
                <a:latin typeface="Gill Sans Light" charset="0"/>
                <a:ea typeface="Gill Sans Light" charset="0"/>
                <a:cs typeface="Gill Sans Light" charset="0"/>
              </a:rPr>
              <a:t>, </a:t>
            </a:r>
            <a:r>
              <a:rPr lang="en-US" altLang="x-none" sz="3200" dirty="0" err="1">
                <a:solidFill>
                  <a:srgbClr val="C00000"/>
                </a:solidFill>
                <a:latin typeface="Gill Sans Light" charset="0"/>
                <a:ea typeface="Gill Sans Light" charset="0"/>
                <a:cs typeface="Gill Sans Light" charset="0"/>
              </a:rPr>
              <a:t>Wilczek</a:t>
            </a:r>
            <a:r>
              <a:rPr lang="en-US" altLang="x-none" sz="3200" dirty="0">
                <a:solidFill>
                  <a:srgbClr val="C00000"/>
                </a:solidFill>
                <a:latin typeface="Gill Sans Light" charset="0"/>
                <a:ea typeface="Gill Sans Light" charset="0"/>
                <a:cs typeface="Gill Sans Light" charset="0"/>
              </a:rPr>
              <a:t>, Nobel Prize 2004</a:t>
            </a:r>
          </a:p>
        </p:txBody>
      </p:sp>
      <p:pic>
        <p:nvPicPr>
          <p:cNvPr id="2457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88516" y="7091680"/>
            <a:ext cx="1110827" cy="1101796"/>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2458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57245" y="6938152"/>
            <a:ext cx="1058898" cy="148561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24581"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49351" y="6940409"/>
            <a:ext cx="1058898" cy="148561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24582"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812108" y="6938152"/>
            <a:ext cx="1058897" cy="148561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24583" name="Text Box 7"/>
          <p:cNvSpPr txBox="1">
            <a:spLocks noChangeArrowheads="1"/>
          </p:cNvSpPr>
          <p:nvPr/>
        </p:nvSpPr>
        <p:spPr bwMode="auto">
          <a:xfrm>
            <a:off x="512517" y="7888676"/>
            <a:ext cx="6335324" cy="11559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64000" rIns="128000" bIns="64000"/>
          <a:lstStyle>
            <a:lvl1pPr>
              <a:tabLst>
                <a:tab pos="449263" algn="l"/>
                <a:tab pos="898525" algn="l"/>
                <a:tab pos="1347788" algn="l"/>
                <a:tab pos="1797050" algn="l"/>
                <a:tab pos="2246313" algn="l"/>
                <a:tab pos="2695575" algn="l"/>
                <a:tab pos="3144838" algn="l"/>
                <a:tab pos="3594100" algn="l"/>
                <a:tab pos="4043363" algn="l"/>
              </a:tabLst>
              <a:defRPr>
                <a:solidFill>
                  <a:srgbClr val="000000"/>
                </a:solidFill>
                <a:latin typeface="Arial" charset="0"/>
                <a:ea typeface="DejaVu Sans" charset="0"/>
                <a:cs typeface="DejaVu Sans" charset="0"/>
              </a:defRPr>
            </a:lvl1pPr>
            <a:lvl2pPr>
              <a:tabLst>
                <a:tab pos="449263" algn="l"/>
                <a:tab pos="898525" algn="l"/>
                <a:tab pos="1347788" algn="l"/>
                <a:tab pos="1797050" algn="l"/>
                <a:tab pos="2246313" algn="l"/>
                <a:tab pos="2695575" algn="l"/>
                <a:tab pos="3144838" algn="l"/>
                <a:tab pos="3594100" algn="l"/>
                <a:tab pos="4043363" algn="l"/>
              </a:tabLst>
              <a:defRPr>
                <a:solidFill>
                  <a:srgbClr val="000000"/>
                </a:solidFill>
                <a:latin typeface="Arial" charset="0"/>
                <a:ea typeface="DejaVu Sans" charset="0"/>
                <a:cs typeface="DejaVu Sans" charset="0"/>
              </a:defRPr>
            </a:lvl2pPr>
            <a:lvl3pPr>
              <a:tabLst>
                <a:tab pos="449263" algn="l"/>
                <a:tab pos="898525" algn="l"/>
                <a:tab pos="1347788" algn="l"/>
                <a:tab pos="1797050" algn="l"/>
                <a:tab pos="2246313" algn="l"/>
                <a:tab pos="2695575" algn="l"/>
                <a:tab pos="3144838" algn="l"/>
                <a:tab pos="3594100" algn="l"/>
                <a:tab pos="4043363" algn="l"/>
              </a:tabLst>
              <a:defRPr>
                <a:solidFill>
                  <a:srgbClr val="000000"/>
                </a:solidFill>
                <a:latin typeface="Arial" charset="0"/>
                <a:ea typeface="DejaVu Sans" charset="0"/>
                <a:cs typeface="DejaVu Sans" charset="0"/>
              </a:defRPr>
            </a:lvl3pPr>
            <a:lvl4pPr>
              <a:tabLst>
                <a:tab pos="449263" algn="l"/>
                <a:tab pos="898525" algn="l"/>
                <a:tab pos="1347788" algn="l"/>
                <a:tab pos="1797050" algn="l"/>
                <a:tab pos="2246313" algn="l"/>
                <a:tab pos="2695575" algn="l"/>
                <a:tab pos="3144838" algn="l"/>
                <a:tab pos="3594100" algn="l"/>
                <a:tab pos="4043363" algn="l"/>
              </a:tabLst>
              <a:defRPr>
                <a:solidFill>
                  <a:srgbClr val="000000"/>
                </a:solidFill>
                <a:latin typeface="Arial" charset="0"/>
                <a:ea typeface="DejaVu Sans" charset="0"/>
                <a:cs typeface="DejaVu Sans" charset="0"/>
              </a:defRPr>
            </a:lvl4pPr>
            <a:lvl5pPr>
              <a:tabLst>
                <a:tab pos="449263" algn="l"/>
                <a:tab pos="898525" algn="l"/>
                <a:tab pos="1347788" algn="l"/>
                <a:tab pos="1797050" algn="l"/>
                <a:tab pos="2246313" algn="l"/>
                <a:tab pos="2695575" algn="l"/>
                <a:tab pos="3144838" algn="l"/>
                <a:tab pos="3594100" algn="l"/>
                <a:tab pos="4043363" algn="l"/>
              </a:tabLst>
              <a:defRPr>
                <a:solidFill>
                  <a:srgbClr val="000000"/>
                </a:solidFill>
                <a:latin typeface="Arial" charset="0"/>
                <a:ea typeface="DejaVu Sans" charset="0"/>
                <a:cs typeface="DejaVu Sans"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 pos="4043363" algn="l"/>
              </a:tabLst>
              <a:defRPr>
                <a:solidFill>
                  <a:srgbClr val="000000"/>
                </a:solidFill>
                <a:latin typeface="Arial" charset="0"/>
                <a:ea typeface="DejaVu Sans" charset="0"/>
                <a:cs typeface="DejaVu Sans"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 pos="4043363" algn="l"/>
              </a:tabLst>
              <a:defRPr>
                <a:solidFill>
                  <a:srgbClr val="000000"/>
                </a:solidFill>
                <a:latin typeface="Arial" charset="0"/>
                <a:ea typeface="DejaVu Sans" charset="0"/>
                <a:cs typeface="DejaVu Sans"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 pos="4043363" algn="l"/>
              </a:tabLst>
              <a:defRPr>
                <a:solidFill>
                  <a:srgbClr val="000000"/>
                </a:solidFill>
                <a:latin typeface="Arial" charset="0"/>
                <a:ea typeface="DejaVu Sans" charset="0"/>
                <a:cs typeface="DejaVu Sans"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 pos="4043363" algn="l"/>
              </a:tabLst>
              <a:defRPr>
                <a:solidFill>
                  <a:srgbClr val="000000"/>
                </a:solidFill>
                <a:latin typeface="Arial" charset="0"/>
                <a:ea typeface="DejaVu Sans" charset="0"/>
                <a:cs typeface="DejaVu Sans" charset="0"/>
              </a:defRPr>
            </a:lvl9pPr>
          </a:lstStyle>
          <a:p>
            <a:pPr>
              <a:lnSpc>
                <a:spcPct val="132000"/>
              </a:lnSpc>
            </a:pPr>
            <a:r>
              <a:rPr lang="en-US" altLang="x-none" sz="2276" b="1" i="1">
                <a:latin typeface="URW Chancery L" charset="0"/>
              </a:rPr>
              <a:t>“for the discovery of asymptotic freedom </a:t>
            </a:r>
          </a:p>
          <a:p>
            <a:pPr>
              <a:lnSpc>
                <a:spcPct val="132000"/>
              </a:lnSpc>
            </a:pPr>
            <a:r>
              <a:rPr lang="en-US" altLang="x-none" sz="2276" b="1" i="1">
                <a:latin typeface="URW Chancery L" charset="0"/>
              </a:rPr>
              <a:t>in the theory of the strong interaction"</a:t>
            </a:r>
          </a:p>
          <a:p>
            <a:pPr>
              <a:lnSpc>
                <a:spcPct val="132000"/>
              </a:lnSpc>
            </a:pPr>
            <a:r>
              <a:rPr lang="en-US" altLang="x-none" sz="2133" b="1" i="1">
                <a:latin typeface="URW Chancery L" charset="0"/>
              </a:rPr>
              <a:t> </a:t>
            </a:r>
          </a:p>
        </p:txBody>
      </p:sp>
      <p:sp>
        <p:nvSpPr>
          <p:cNvPr id="24585" name="Text Box 9"/>
          <p:cNvSpPr txBox="1">
            <a:spLocks noChangeArrowheads="1"/>
          </p:cNvSpPr>
          <p:nvPr/>
        </p:nvSpPr>
        <p:spPr bwMode="auto">
          <a:xfrm>
            <a:off x="6329680" y="3377637"/>
            <a:ext cx="4666826" cy="13366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86758" rIns="128000" bIns="64000"/>
          <a:lstStyle>
            <a:lvl1pPr>
              <a:tabLst>
                <a:tab pos="449263" algn="l"/>
                <a:tab pos="898525" algn="l"/>
                <a:tab pos="1347788" algn="l"/>
                <a:tab pos="1797050" algn="l"/>
                <a:tab pos="2246313" algn="l"/>
                <a:tab pos="2695575" algn="l"/>
                <a:tab pos="3144838" algn="l"/>
              </a:tabLst>
              <a:defRPr>
                <a:solidFill>
                  <a:srgbClr val="000000"/>
                </a:solidFill>
                <a:latin typeface="Arial" charset="0"/>
                <a:ea typeface="DejaVu Sans" charset="0"/>
                <a:cs typeface="DejaVu Sans" charset="0"/>
              </a:defRPr>
            </a:lvl1pPr>
            <a:lvl2pPr>
              <a:tabLst>
                <a:tab pos="449263" algn="l"/>
                <a:tab pos="898525" algn="l"/>
                <a:tab pos="1347788" algn="l"/>
                <a:tab pos="1797050" algn="l"/>
                <a:tab pos="2246313" algn="l"/>
                <a:tab pos="2695575" algn="l"/>
                <a:tab pos="3144838" algn="l"/>
              </a:tabLst>
              <a:defRPr>
                <a:solidFill>
                  <a:srgbClr val="000000"/>
                </a:solidFill>
                <a:latin typeface="Arial" charset="0"/>
                <a:ea typeface="DejaVu Sans" charset="0"/>
                <a:cs typeface="DejaVu Sans" charset="0"/>
              </a:defRPr>
            </a:lvl2pPr>
            <a:lvl3pPr>
              <a:tabLst>
                <a:tab pos="449263" algn="l"/>
                <a:tab pos="898525" algn="l"/>
                <a:tab pos="1347788" algn="l"/>
                <a:tab pos="1797050" algn="l"/>
                <a:tab pos="2246313" algn="l"/>
                <a:tab pos="2695575" algn="l"/>
                <a:tab pos="3144838" algn="l"/>
              </a:tabLst>
              <a:defRPr>
                <a:solidFill>
                  <a:srgbClr val="000000"/>
                </a:solidFill>
                <a:latin typeface="Arial" charset="0"/>
                <a:ea typeface="DejaVu Sans" charset="0"/>
                <a:cs typeface="DejaVu Sans" charset="0"/>
              </a:defRPr>
            </a:lvl3pPr>
            <a:lvl4pPr>
              <a:tabLst>
                <a:tab pos="449263" algn="l"/>
                <a:tab pos="898525" algn="l"/>
                <a:tab pos="1347788" algn="l"/>
                <a:tab pos="1797050" algn="l"/>
                <a:tab pos="2246313" algn="l"/>
                <a:tab pos="2695575" algn="l"/>
                <a:tab pos="3144838" algn="l"/>
              </a:tabLst>
              <a:defRPr>
                <a:solidFill>
                  <a:srgbClr val="000000"/>
                </a:solidFill>
                <a:latin typeface="Arial" charset="0"/>
                <a:ea typeface="DejaVu Sans" charset="0"/>
                <a:cs typeface="DejaVu Sans" charset="0"/>
              </a:defRPr>
            </a:lvl4pPr>
            <a:lvl5pPr>
              <a:tabLst>
                <a:tab pos="449263" algn="l"/>
                <a:tab pos="898525" algn="l"/>
                <a:tab pos="1347788" algn="l"/>
                <a:tab pos="1797050" algn="l"/>
                <a:tab pos="2246313" algn="l"/>
                <a:tab pos="2695575" algn="l"/>
                <a:tab pos="3144838" algn="l"/>
              </a:tabLst>
              <a:defRPr>
                <a:solidFill>
                  <a:srgbClr val="000000"/>
                </a:solidFill>
                <a:latin typeface="Arial" charset="0"/>
                <a:ea typeface="DejaVu Sans" charset="0"/>
                <a:cs typeface="DejaVu Sans"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Lst>
              <a:defRPr>
                <a:solidFill>
                  <a:srgbClr val="000000"/>
                </a:solidFill>
                <a:latin typeface="Arial" charset="0"/>
                <a:ea typeface="DejaVu Sans" charset="0"/>
                <a:cs typeface="DejaVu Sans"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Lst>
              <a:defRPr>
                <a:solidFill>
                  <a:srgbClr val="000000"/>
                </a:solidFill>
                <a:latin typeface="Arial" charset="0"/>
                <a:ea typeface="DejaVu Sans" charset="0"/>
                <a:cs typeface="DejaVu Sans"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Lst>
              <a:defRPr>
                <a:solidFill>
                  <a:srgbClr val="000000"/>
                </a:solidFill>
                <a:latin typeface="Arial" charset="0"/>
                <a:ea typeface="DejaVu Sans" charset="0"/>
                <a:cs typeface="DejaVu Sans"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Lst>
              <a:defRPr>
                <a:solidFill>
                  <a:srgbClr val="000000"/>
                </a:solidFill>
                <a:latin typeface="Arial" charset="0"/>
                <a:ea typeface="DejaVu Sans" charset="0"/>
                <a:cs typeface="DejaVu Sans" charset="0"/>
              </a:defRPr>
            </a:lvl9pPr>
          </a:lstStyle>
          <a:p>
            <a:r>
              <a:rPr lang="en-US" altLang="x-none" sz="3413" dirty="0">
                <a:latin typeface="Gill Sans Light" charset="0"/>
                <a:ea typeface="Gill Sans Light" charset="0"/>
                <a:cs typeface="Gill Sans Light" charset="0"/>
              </a:rPr>
              <a:t>At short distances </a:t>
            </a:r>
          </a:p>
          <a:p>
            <a:r>
              <a:rPr lang="en-US" altLang="x-none" sz="3413" dirty="0">
                <a:latin typeface="Gill Sans Light" charset="0"/>
                <a:ea typeface="Gill Sans Light" charset="0"/>
                <a:cs typeface="Gill Sans Light" charset="0"/>
              </a:rPr>
              <a:t>quarks behave as if they were </a:t>
            </a:r>
          </a:p>
          <a:p>
            <a:r>
              <a:rPr lang="en-US" altLang="x-none" sz="3413" dirty="0">
                <a:latin typeface="Gill Sans Light" charset="0"/>
                <a:ea typeface="Gill Sans Light" charset="0"/>
                <a:cs typeface="Gill Sans Light" charset="0"/>
              </a:rPr>
              <a:t>almost free particles!</a:t>
            </a:r>
          </a:p>
        </p:txBody>
      </p:sp>
      <p:sp>
        <p:nvSpPr>
          <p:cNvPr id="24586" name="Text Box 10"/>
          <p:cNvSpPr txBox="1">
            <a:spLocks noChangeArrowheads="1"/>
          </p:cNvSpPr>
          <p:nvPr/>
        </p:nvSpPr>
        <p:spPr bwMode="auto">
          <a:xfrm>
            <a:off x="6329680" y="1636889"/>
            <a:ext cx="4757137" cy="13366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86758" rIns="128000" bIns="64000"/>
          <a:lstStyle>
            <a:lvl1pPr>
              <a:tabLst>
                <a:tab pos="449263" algn="l"/>
                <a:tab pos="898525" algn="l"/>
                <a:tab pos="1347788" algn="l"/>
                <a:tab pos="1797050" algn="l"/>
                <a:tab pos="2246313" algn="l"/>
                <a:tab pos="2695575" algn="l"/>
                <a:tab pos="3144838" algn="l"/>
              </a:tabLst>
              <a:defRPr>
                <a:solidFill>
                  <a:srgbClr val="000000"/>
                </a:solidFill>
                <a:latin typeface="Arial" charset="0"/>
                <a:ea typeface="DejaVu Sans" charset="0"/>
                <a:cs typeface="DejaVu Sans" charset="0"/>
              </a:defRPr>
            </a:lvl1pPr>
            <a:lvl2pPr>
              <a:tabLst>
                <a:tab pos="449263" algn="l"/>
                <a:tab pos="898525" algn="l"/>
                <a:tab pos="1347788" algn="l"/>
                <a:tab pos="1797050" algn="l"/>
                <a:tab pos="2246313" algn="l"/>
                <a:tab pos="2695575" algn="l"/>
                <a:tab pos="3144838" algn="l"/>
              </a:tabLst>
              <a:defRPr>
                <a:solidFill>
                  <a:srgbClr val="000000"/>
                </a:solidFill>
                <a:latin typeface="Arial" charset="0"/>
                <a:ea typeface="DejaVu Sans" charset="0"/>
                <a:cs typeface="DejaVu Sans" charset="0"/>
              </a:defRPr>
            </a:lvl2pPr>
            <a:lvl3pPr>
              <a:tabLst>
                <a:tab pos="449263" algn="l"/>
                <a:tab pos="898525" algn="l"/>
                <a:tab pos="1347788" algn="l"/>
                <a:tab pos="1797050" algn="l"/>
                <a:tab pos="2246313" algn="l"/>
                <a:tab pos="2695575" algn="l"/>
                <a:tab pos="3144838" algn="l"/>
              </a:tabLst>
              <a:defRPr>
                <a:solidFill>
                  <a:srgbClr val="000000"/>
                </a:solidFill>
                <a:latin typeface="Arial" charset="0"/>
                <a:ea typeface="DejaVu Sans" charset="0"/>
                <a:cs typeface="DejaVu Sans" charset="0"/>
              </a:defRPr>
            </a:lvl3pPr>
            <a:lvl4pPr>
              <a:tabLst>
                <a:tab pos="449263" algn="l"/>
                <a:tab pos="898525" algn="l"/>
                <a:tab pos="1347788" algn="l"/>
                <a:tab pos="1797050" algn="l"/>
                <a:tab pos="2246313" algn="l"/>
                <a:tab pos="2695575" algn="l"/>
                <a:tab pos="3144838" algn="l"/>
              </a:tabLst>
              <a:defRPr>
                <a:solidFill>
                  <a:srgbClr val="000000"/>
                </a:solidFill>
                <a:latin typeface="Arial" charset="0"/>
                <a:ea typeface="DejaVu Sans" charset="0"/>
                <a:cs typeface="DejaVu Sans" charset="0"/>
              </a:defRPr>
            </a:lvl4pPr>
            <a:lvl5pPr>
              <a:tabLst>
                <a:tab pos="449263" algn="l"/>
                <a:tab pos="898525" algn="l"/>
                <a:tab pos="1347788" algn="l"/>
                <a:tab pos="1797050" algn="l"/>
                <a:tab pos="2246313" algn="l"/>
                <a:tab pos="2695575" algn="l"/>
                <a:tab pos="3144838" algn="l"/>
              </a:tabLst>
              <a:defRPr>
                <a:solidFill>
                  <a:srgbClr val="000000"/>
                </a:solidFill>
                <a:latin typeface="Arial" charset="0"/>
                <a:ea typeface="DejaVu Sans" charset="0"/>
                <a:cs typeface="DejaVu Sans"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Lst>
              <a:defRPr>
                <a:solidFill>
                  <a:srgbClr val="000000"/>
                </a:solidFill>
                <a:latin typeface="Arial" charset="0"/>
                <a:ea typeface="DejaVu Sans" charset="0"/>
                <a:cs typeface="DejaVu Sans"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Lst>
              <a:defRPr>
                <a:solidFill>
                  <a:srgbClr val="000000"/>
                </a:solidFill>
                <a:latin typeface="Arial" charset="0"/>
                <a:ea typeface="DejaVu Sans" charset="0"/>
                <a:cs typeface="DejaVu Sans"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Lst>
              <a:defRPr>
                <a:solidFill>
                  <a:srgbClr val="000000"/>
                </a:solidFill>
                <a:latin typeface="Arial" charset="0"/>
                <a:ea typeface="DejaVu Sans" charset="0"/>
                <a:cs typeface="DejaVu Sans"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Lst>
              <a:defRPr>
                <a:solidFill>
                  <a:srgbClr val="000000"/>
                </a:solidFill>
                <a:latin typeface="Arial" charset="0"/>
                <a:ea typeface="DejaVu Sans" charset="0"/>
                <a:cs typeface="DejaVu Sans" charset="0"/>
              </a:defRPr>
            </a:lvl9pPr>
          </a:lstStyle>
          <a:p>
            <a:r>
              <a:rPr lang="en-US" altLang="x-none" sz="3413" dirty="0">
                <a:latin typeface="Gill Sans Light" charset="0"/>
                <a:ea typeface="Gill Sans Light" charset="0"/>
                <a:cs typeface="Gill Sans Light" charset="0"/>
              </a:rPr>
              <a:t>The coupling depends</a:t>
            </a:r>
          </a:p>
          <a:p>
            <a:r>
              <a:rPr lang="en-US" altLang="x-none" sz="3413" dirty="0">
                <a:latin typeface="Gill Sans Light" charset="0"/>
                <a:ea typeface="Gill Sans Light" charset="0"/>
                <a:cs typeface="Gill Sans Light" charset="0"/>
              </a:rPr>
              <a:t>on the scale – consequence of </a:t>
            </a:r>
          </a:p>
          <a:p>
            <a:r>
              <a:rPr lang="en-US" altLang="x-none" sz="3413" dirty="0" err="1">
                <a:latin typeface="Gill Sans Light" charset="0"/>
                <a:ea typeface="Gill Sans Light" charset="0"/>
                <a:cs typeface="Gill Sans Light" charset="0"/>
              </a:rPr>
              <a:t>renormalizability</a:t>
            </a:r>
            <a:r>
              <a:rPr lang="en-US" altLang="x-none" sz="3413" dirty="0">
                <a:latin typeface="Gill Sans Light" charset="0"/>
                <a:ea typeface="Gill Sans Light" charset="0"/>
                <a:cs typeface="Gill Sans Light" charset="0"/>
              </a:rPr>
              <a:t> of the theory</a:t>
            </a:r>
          </a:p>
        </p:txBody>
      </p:sp>
      <p:sp>
        <p:nvSpPr>
          <p:cNvPr id="24587" name="Line 11"/>
          <p:cNvSpPr>
            <a:spLocks noChangeShapeType="1"/>
          </p:cNvSpPr>
          <p:nvPr/>
        </p:nvSpPr>
        <p:spPr bwMode="auto">
          <a:xfrm flipH="1">
            <a:off x="1891453" y="6064189"/>
            <a:ext cx="2819965" cy="2257"/>
          </a:xfrm>
          <a:prstGeom prst="line">
            <a:avLst/>
          </a:prstGeom>
          <a:noFill/>
          <a:ln w="36000" cap="flat">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sz="3413"/>
          </a:p>
        </p:txBody>
      </p:sp>
      <p:sp>
        <p:nvSpPr>
          <p:cNvPr id="24588" name="Text Box 12"/>
          <p:cNvSpPr txBox="1">
            <a:spLocks noChangeArrowheads="1"/>
          </p:cNvSpPr>
          <p:nvPr/>
        </p:nvSpPr>
        <p:spPr bwMode="auto">
          <a:xfrm>
            <a:off x="722567" y="6181927"/>
            <a:ext cx="4048195" cy="53057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86758" rIns="128000" bIns="64000"/>
          <a:lstStyle>
            <a:lvl1pPr>
              <a:tabLst>
                <a:tab pos="449263" algn="l"/>
                <a:tab pos="898525" algn="l"/>
                <a:tab pos="1347788" algn="l"/>
                <a:tab pos="1797050" algn="l"/>
                <a:tab pos="2246313" algn="l"/>
                <a:tab pos="2695575" algn="l"/>
              </a:tabLst>
              <a:defRPr>
                <a:solidFill>
                  <a:srgbClr val="000000"/>
                </a:solidFill>
                <a:latin typeface="Arial" charset="0"/>
                <a:ea typeface="DejaVu Sans" charset="0"/>
                <a:cs typeface="DejaVu Sans" charset="0"/>
              </a:defRPr>
            </a:lvl1pPr>
            <a:lvl2pPr>
              <a:tabLst>
                <a:tab pos="449263" algn="l"/>
                <a:tab pos="898525" algn="l"/>
                <a:tab pos="1347788" algn="l"/>
                <a:tab pos="1797050" algn="l"/>
                <a:tab pos="2246313" algn="l"/>
                <a:tab pos="2695575" algn="l"/>
              </a:tabLst>
              <a:defRPr>
                <a:solidFill>
                  <a:srgbClr val="000000"/>
                </a:solidFill>
                <a:latin typeface="Arial" charset="0"/>
                <a:ea typeface="DejaVu Sans" charset="0"/>
                <a:cs typeface="DejaVu Sans" charset="0"/>
              </a:defRPr>
            </a:lvl2pPr>
            <a:lvl3pPr>
              <a:tabLst>
                <a:tab pos="449263" algn="l"/>
                <a:tab pos="898525" algn="l"/>
                <a:tab pos="1347788" algn="l"/>
                <a:tab pos="1797050" algn="l"/>
                <a:tab pos="2246313" algn="l"/>
                <a:tab pos="2695575" algn="l"/>
              </a:tabLst>
              <a:defRPr>
                <a:solidFill>
                  <a:srgbClr val="000000"/>
                </a:solidFill>
                <a:latin typeface="Arial" charset="0"/>
                <a:ea typeface="DejaVu Sans" charset="0"/>
                <a:cs typeface="DejaVu Sans" charset="0"/>
              </a:defRPr>
            </a:lvl3pPr>
            <a:lvl4pPr>
              <a:tabLst>
                <a:tab pos="449263" algn="l"/>
                <a:tab pos="898525" algn="l"/>
                <a:tab pos="1347788" algn="l"/>
                <a:tab pos="1797050" algn="l"/>
                <a:tab pos="2246313" algn="l"/>
                <a:tab pos="2695575" algn="l"/>
              </a:tabLst>
              <a:defRPr>
                <a:solidFill>
                  <a:srgbClr val="000000"/>
                </a:solidFill>
                <a:latin typeface="Arial" charset="0"/>
                <a:ea typeface="DejaVu Sans" charset="0"/>
                <a:cs typeface="DejaVu Sans" charset="0"/>
              </a:defRPr>
            </a:lvl4pPr>
            <a:lvl5pPr>
              <a:tabLst>
                <a:tab pos="449263" algn="l"/>
                <a:tab pos="898525" algn="l"/>
                <a:tab pos="1347788" algn="l"/>
                <a:tab pos="1797050" algn="l"/>
                <a:tab pos="2246313" algn="l"/>
                <a:tab pos="2695575" algn="l"/>
              </a:tabLst>
              <a:defRPr>
                <a:solidFill>
                  <a:srgbClr val="000000"/>
                </a:solidFill>
                <a:latin typeface="Arial" charset="0"/>
                <a:ea typeface="DejaVu Sans" charset="0"/>
                <a:cs typeface="DejaVu Sans"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Lst>
              <a:defRPr>
                <a:solidFill>
                  <a:srgbClr val="000000"/>
                </a:solidFill>
                <a:latin typeface="Arial" charset="0"/>
                <a:ea typeface="DejaVu Sans" charset="0"/>
                <a:cs typeface="DejaVu Sans"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Lst>
              <a:defRPr>
                <a:solidFill>
                  <a:srgbClr val="000000"/>
                </a:solidFill>
                <a:latin typeface="Arial" charset="0"/>
                <a:ea typeface="DejaVu Sans" charset="0"/>
                <a:cs typeface="DejaVu Sans"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Lst>
              <a:defRPr>
                <a:solidFill>
                  <a:srgbClr val="000000"/>
                </a:solidFill>
                <a:latin typeface="Arial" charset="0"/>
                <a:ea typeface="DejaVu Sans" charset="0"/>
                <a:cs typeface="DejaVu Sans"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Lst>
              <a:defRPr>
                <a:solidFill>
                  <a:srgbClr val="000000"/>
                </a:solidFill>
                <a:latin typeface="Arial" charset="0"/>
                <a:ea typeface="DejaVu Sans" charset="0"/>
                <a:cs typeface="DejaVu Sans" charset="0"/>
              </a:defRPr>
            </a:lvl9pPr>
          </a:lstStyle>
          <a:p>
            <a:r>
              <a:rPr lang="en-US" altLang="x-none" sz="3413" dirty="0">
                <a:latin typeface="Gill Sans Light" charset="0"/>
                <a:ea typeface="Gill Sans Light" charset="0"/>
                <a:cs typeface="Gill Sans Light" charset="0"/>
              </a:rPr>
              <a:t>“long” DISTANCE  “short”</a:t>
            </a:r>
          </a:p>
        </p:txBody>
      </p:sp>
      <p:pic>
        <p:nvPicPr>
          <p:cNvPr id="2" name="Picture 1"/>
          <p:cNvPicPr>
            <a:picLocks noChangeAspect="1"/>
          </p:cNvPicPr>
          <p:nvPr/>
        </p:nvPicPr>
        <p:blipFill>
          <a:blip r:embed="rId7"/>
          <a:stretch>
            <a:fillRect/>
          </a:stretch>
        </p:blipFill>
        <p:spPr>
          <a:xfrm>
            <a:off x="512517" y="1116132"/>
            <a:ext cx="5116661" cy="4692293"/>
          </a:xfrm>
          <a:prstGeom prst="rect">
            <a:avLst/>
          </a:prstGeom>
        </p:spPr>
      </p:pic>
    </p:spTree>
    <p:extLst>
      <p:ext uri="{BB962C8B-B14F-4D97-AF65-F5344CB8AC3E}">
        <p14:creationId xmlns:p14="http://schemas.microsoft.com/office/powerpoint/2010/main" val="39514814"/>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 name="Shape 172"/>
          <p:cNvSpPr/>
          <p:nvPr/>
        </p:nvSpPr>
        <p:spPr>
          <a:xfrm>
            <a:off x="255587" y="52387"/>
            <a:ext cx="12747626" cy="496401"/>
          </a:xfrm>
          <a:prstGeom prst="rect">
            <a:avLst/>
          </a:prstGeom>
          <a:ln w="12700">
            <a:miter lim="400000"/>
          </a:ln>
          <a:extLst>
            <a:ext uri="{C572A759-6A51-4108-AA02-DFA0A04FC94B}">
              <ma14:wrappingTextBoxFlag xmlns="" xmlns:ma14="http://schemas.microsoft.com/office/mac/drawingml/2011/main" val="1"/>
            </a:ext>
          </a:extLst>
        </p:spPr>
        <p:txBody>
          <a:bodyPr lIns="44999" tIns="44999" rIns="44999" bIns="44999">
            <a:spAutoFit/>
          </a:bodyPr>
          <a:lstStyle>
            <a:lvl1pPr algn="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 pos="12344400" algn="l"/>
              </a:tabLst>
              <a:defRPr sz="2800">
                <a:latin typeface="Calibri"/>
                <a:ea typeface="Calibri"/>
                <a:cs typeface="Calibri"/>
                <a:sym typeface="Calibri"/>
              </a:defRPr>
            </a:lvl1pPr>
          </a:lstStyle>
          <a:p>
            <a:r>
              <a:t> </a:t>
            </a:r>
          </a:p>
        </p:txBody>
      </p:sp>
      <p:sp>
        <p:nvSpPr>
          <p:cNvPr id="173" name="Shape 173"/>
          <p:cNvSpPr/>
          <p:nvPr/>
        </p:nvSpPr>
        <p:spPr>
          <a:xfrm>
            <a:off x="0" y="3327400"/>
            <a:ext cx="13004800" cy="2252663"/>
          </a:xfrm>
          <a:prstGeom prst="rect">
            <a:avLst/>
          </a:prstGeom>
          <a:solidFill>
            <a:srgbClr val="9999FF">
              <a:alpha val="39999"/>
            </a:srgbClr>
          </a:solidFill>
          <a:ln w="12700">
            <a:miter lim="400000"/>
          </a:ln>
        </p:spPr>
        <p:txBody>
          <a:bodyPr lIns="45719" rIns="45719" anchor="ctr"/>
          <a:lstStyle/>
          <a:p>
            <a:pPr algn="l">
              <a:lnSpc>
                <a:spcPct val="93000"/>
              </a:lnSpc>
              <a:tabLst/>
              <a:defRPr sz="1800">
                <a:latin typeface="Arial"/>
                <a:ea typeface="Arial"/>
                <a:cs typeface="Arial"/>
                <a:sym typeface="Arial"/>
              </a:defRPr>
            </a:pPr>
            <a:endParaRPr/>
          </a:p>
        </p:txBody>
      </p:sp>
      <p:sp>
        <p:nvSpPr>
          <p:cNvPr id="174" name="Shape 174"/>
          <p:cNvSpPr/>
          <p:nvPr/>
        </p:nvSpPr>
        <p:spPr>
          <a:xfrm>
            <a:off x="6727783" y="4095750"/>
            <a:ext cx="5964280" cy="551901"/>
          </a:xfrm>
          <a:prstGeom prst="rect">
            <a:avLst/>
          </a:prstGeom>
          <a:ln w="12700">
            <a:miter lim="400000"/>
          </a:ln>
          <a:extLst>
            <a:ext uri="{C572A759-6A51-4108-AA02-DFA0A04FC94B}">
              <ma14:wrappingTextBoxFlag xmlns="" xmlns:ma14="http://schemas.microsoft.com/office/mac/drawingml/2011/main" val="1"/>
            </a:ext>
          </a:extLst>
        </p:spPr>
        <p:txBody>
          <a:bodyPr wrap="none" lIns="44999" tIns="44999" rIns="44999" bIns="44999">
            <a:spAutoFit/>
          </a:bodyPr>
          <a:lstStyle>
            <a:lvl1pPr algn="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Lst>
              <a:defRPr sz="3600"/>
            </a:lvl1pPr>
          </a:lstStyle>
          <a:p>
            <a:r>
              <a:rPr lang="en-US" dirty="0"/>
              <a:t>How do we study the structure?</a:t>
            </a:r>
            <a:endParaRPr dirty="0"/>
          </a:p>
        </p:txBody>
      </p:sp>
    </p:spTree>
    <p:extLst>
      <p:ext uri="{BB962C8B-B14F-4D97-AF65-F5344CB8AC3E}">
        <p14:creationId xmlns:p14="http://schemas.microsoft.com/office/powerpoint/2010/main" val="4104469123"/>
      </p:ext>
    </p:extLst>
  </p:cSld>
  <p:clrMapOvr>
    <a:masterClrMapping/>
  </p:clrMapOvr>
  <p:transition spd="slow"/>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1"/>
          <p:cNvSpPr>
            <a:spLocks noGrp="1" noChangeArrowheads="1"/>
          </p:cNvSpPr>
          <p:nvPr>
            <p:ph type="title" idx="4294967295"/>
          </p:nvPr>
        </p:nvSpPr>
        <p:spPr>
          <a:xfrm>
            <a:off x="3541916" y="0"/>
            <a:ext cx="8511540" cy="883227"/>
          </a:xfrm>
          <a:ln/>
        </p:spPr>
        <p:txBody>
          <a:bodyPr lIns="50760" tIns="105483" rIns="50760" bIns="50760" anchor="ctr"/>
          <a:lstStyle/>
          <a:p>
            <a:pPr>
              <a:tabLst>
                <a:tab pos="638942" algn="l"/>
                <a:tab pos="1277882" algn="l"/>
                <a:tab pos="1916824" algn="l"/>
                <a:tab pos="2555765" algn="l"/>
                <a:tab pos="3194706" algn="l"/>
                <a:tab pos="3833647" algn="l"/>
                <a:tab pos="4472589" algn="l"/>
                <a:tab pos="5111529" algn="l"/>
                <a:tab pos="5750471" algn="l"/>
                <a:tab pos="6389411" algn="l"/>
                <a:tab pos="7028353" algn="l"/>
                <a:tab pos="7667294" algn="l"/>
                <a:tab pos="8306235" algn="l"/>
                <a:tab pos="8945176" algn="l"/>
                <a:tab pos="9584118" algn="l"/>
                <a:tab pos="10223058" algn="l"/>
                <a:tab pos="10862000" algn="l"/>
              </a:tabLst>
            </a:pPr>
            <a:r>
              <a:rPr lang="en-US" altLang="x-none" sz="4551" dirty="0">
                <a:latin typeface="Gill Sans Light" charset="0"/>
                <a:ea typeface="Gill Sans Light" charset="0"/>
                <a:cs typeface="Gill Sans Light" charset="0"/>
              </a:rPr>
              <a:t>Scattering as the method of study</a:t>
            </a:r>
          </a:p>
        </p:txBody>
      </p:sp>
      <p:sp>
        <p:nvSpPr>
          <p:cNvPr id="25602" name="Text Box 2"/>
          <p:cNvSpPr txBox="1">
            <a:spLocks noChangeArrowheads="1"/>
          </p:cNvSpPr>
          <p:nvPr/>
        </p:nvSpPr>
        <p:spPr bwMode="auto">
          <a:xfrm>
            <a:off x="63218" y="2989299"/>
            <a:ext cx="5682827" cy="49445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tIns="87782"/>
          <a:lstStyle>
            <a:lvl1pPr>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1pPr>
            <a:lvl2pPr>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2pPr>
            <a:lvl3pPr>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3pPr>
            <a:lvl4pPr>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4pPr>
            <a:lvl5pPr>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9pPr>
          </a:lstStyle>
          <a:p>
            <a:pPr hangingPunct="1"/>
            <a:r>
              <a:rPr lang="en-US" altLang="x-none" sz="3413" dirty="0">
                <a:solidFill>
                  <a:srgbClr val="C00000"/>
                </a:solidFill>
                <a:latin typeface="Gill Sans Light" charset="0"/>
                <a:ea typeface="Gill Sans Light" charset="0"/>
                <a:cs typeface="Gill Sans Light" charset="0"/>
              </a:rPr>
              <a:t>Ernest </a:t>
            </a:r>
            <a:r>
              <a:rPr lang="en-US" altLang="x-none" sz="3413" dirty="0" err="1">
                <a:solidFill>
                  <a:srgbClr val="C00000"/>
                </a:solidFill>
                <a:latin typeface="Gill Sans Light" charset="0"/>
                <a:ea typeface="Gill Sans Light" charset="0"/>
                <a:cs typeface="Gill Sans Light" charset="0"/>
              </a:rPr>
              <a:t>Rutherthord</a:t>
            </a:r>
            <a:r>
              <a:rPr lang="en-US" altLang="x-none" sz="3413" dirty="0">
                <a:solidFill>
                  <a:srgbClr val="C00000"/>
                </a:solidFill>
                <a:latin typeface="Gill Sans Light" charset="0"/>
                <a:ea typeface="Gill Sans Light" charset="0"/>
                <a:cs typeface="Gill Sans Light" charset="0"/>
              </a:rPr>
              <a:t>, Nobel Prize 1908</a:t>
            </a:r>
          </a:p>
        </p:txBody>
      </p:sp>
      <p:pic>
        <p:nvPicPr>
          <p:cNvPr id="2560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58507" y="1311769"/>
            <a:ext cx="1110827" cy="1101796"/>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2560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40748" y="1381761"/>
            <a:ext cx="1187591" cy="148561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25605" name="Text Box 5"/>
          <p:cNvSpPr txBox="1">
            <a:spLocks noChangeArrowheads="1"/>
          </p:cNvSpPr>
          <p:nvPr/>
        </p:nvSpPr>
        <p:spPr bwMode="auto">
          <a:xfrm>
            <a:off x="4391379" y="1332090"/>
            <a:ext cx="7324231" cy="15059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64000" rIns="128000" bIns="64000"/>
          <a:lstStyle>
            <a:lvl1pPr>
              <a:tabLst>
                <a:tab pos="449263" algn="l"/>
                <a:tab pos="898525" algn="l"/>
                <a:tab pos="1347788" algn="l"/>
                <a:tab pos="1797050" algn="l"/>
                <a:tab pos="2246313" algn="l"/>
                <a:tab pos="2695575" algn="l"/>
                <a:tab pos="3144838" algn="l"/>
                <a:tab pos="3594100" algn="l"/>
                <a:tab pos="4043363" algn="l"/>
                <a:tab pos="4492625" algn="l"/>
                <a:tab pos="4941888" algn="l"/>
              </a:tabLst>
              <a:defRPr>
                <a:solidFill>
                  <a:srgbClr val="000000"/>
                </a:solidFill>
                <a:latin typeface="Arial" charset="0"/>
                <a:ea typeface="DejaVu Sans" charset="0"/>
                <a:cs typeface="DejaVu Sans" charset="0"/>
              </a:defRPr>
            </a:lvl1pPr>
            <a:lvl2pPr>
              <a:tabLst>
                <a:tab pos="449263" algn="l"/>
                <a:tab pos="898525" algn="l"/>
                <a:tab pos="1347788" algn="l"/>
                <a:tab pos="1797050" algn="l"/>
                <a:tab pos="2246313" algn="l"/>
                <a:tab pos="2695575" algn="l"/>
                <a:tab pos="3144838" algn="l"/>
                <a:tab pos="3594100" algn="l"/>
                <a:tab pos="4043363" algn="l"/>
                <a:tab pos="4492625" algn="l"/>
                <a:tab pos="4941888" algn="l"/>
              </a:tabLst>
              <a:defRPr>
                <a:solidFill>
                  <a:srgbClr val="000000"/>
                </a:solidFill>
                <a:latin typeface="Arial" charset="0"/>
                <a:ea typeface="DejaVu Sans" charset="0"/>
                <a:cs typeface="DejaVu Sans" charset="0"/>
              </a:defRPr>
            </a:lvl2pPr>
            <a:lvl3pPr>
              <a:tabLst>
                <a:tab pos="449263" algn="l"/>
                <a:tab pos="898525" algn="l"/>
                <a:tab pos="1347788" algn="l"/>
                <a:tab pos="1797050" algn="l"/>
                <a:tab pos="2246313" algn="l"/>
                <a:tab pos="2695575" algn="l"/>
                <a:tab pos="3144838" algn="l"/>
                <a:tab pos="3594100" algn="l"/>
                <a:tab pos="4043363" algn="l"/>
                <a:tab pos="4492625" algn="l"/>
                <a:tab pos="4941888" algn="l"/>
              </a:tabLst>
              <a:defRPr>
                <a:solidFill>
                  <a:srgbClr val="000000"/>
                </a:solidFill>
                <a:latin typeface="Arial" charset="0"/>
                <a:ea typeface="DejaVu Sans" charset="0"/>
                <a:cs typeface="DejaVu Sans" charset="0"/>
              </a:defRPr>
            </a:lvl3pPr>
            <a:lvl4pPr>
              <a:tabLst>
                <a:tab pos="449263" algn="l"/>
                <a:tab pos="898525" algn="l"/>
                <a:tab pos="1347788" algn="l"/>
                <a:tab pos="1797050" algn="l"/>
                <a:tab pos="2246313" algn="l"/>
                <a:tab pos="2695575" algn="l"/>
                <a:tab pos="3144838" algn="l"/>
                <a:tab pos="3594100" algn="l"/>
                <a:tab pos="4043363" algn="l"/>
                <a:tab pos="4492625" algn="l"/>
                <a:tab pos="4941888" algn="l"/>
              </a:tabLst>
              <a:defRPr>
                <a:solidFill>
                  <a:srgbClr val="000000"/>
                </a:solidFill>
                <a:latin typeface="Arial" charset="0"/>
                <a:ea typeface="DejaVu Sans" charset="0"/>
                <a:cs typeface="DejaVu Sans" charset="0"/>
              </a:defRPr>
            </a:lvl4pPr>
            <a:lvl5pPr>
              <a:tabLst>
                <a:tab pos="449263" algn="l"/>
                <a:tab pos="898525" algn="l"/>
                <a:tab pos="1347788" algn="l"/>
                <a:tab pos="1797050" algn="l"/>
                <a:tab pos="2246313" algn="l"/>
                <a:tab pos="2695575" algn="l"/>
                <a:tab pos="3144838" algn="l"/>
                <a:tab pos="3594100" algn="l"/>
                <a:tab pos="4043363" algn="l"/>
                <a:tab pos="4492625" algn="l"/>
                <a:tab pos="4941888" algn="l"/>
              </a:tabLst>
              <a:defRPr>
                <a:solidFill>
                  <a:srgbClr val="000000"/>
                </a:solidFill>
                <a:latin typeface="Arial" charset="0"/>
                <a:ea typeface="DejaVu Sans" charset="0"/>
                <a:cs typeface="DejaVu Sans"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 pos="4043363" algn="l"/>
                <a:tab pos="4492625" algn="l"/>
                <a:tab pos="4941888" algn="l"/>
              </a:tabLst>
              <a:defRPr>
                <a:solidFill>
                  <a:srgbClr val="000000"/>
                </a:solidFill>
                <a:latin typeface="Arial" charset="0"/>
                <a:ea typeface="DejaVu Sans" charset="0"/>
                <a:cs typeface="DejaVu Sans"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 pos="4043363" algn="l"/>
                <a:tab pos="4492625" algn="l"/>
                <a:tab pos="4941888" algn="l"/>
              </a:tabLst>
              <a:defRPr>
                <a:solidFill>
                  <a:srgbClr val="000000"/>
                </a:solidFill>
                <a:latin typeface="Arial" charset="0"/>
                <a:ea typeface="DejaVu Sans" charset="0"/>
                <a:cs typeface="DejaVu Sans"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 pos="4043363" algn="l"/>
                <a:tab pos="4492625" algn="l"/>
                <a:tab pos="4941888" algn="l"/>
              </a:tabLst>
              <a:defRPr>
                <a:solidFill>
                  <a:srgbClr val="000000"/>
                </a:solidFill>
                <a:latin typeface="Arial" charset="0"/>
                <a:ea typeface="DejaVu Sans" charset="0"/>
                <a:cs typeface="DejaVu Sans"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 pos="4043363" algn="l"/>
                <a:tab pos="4492625" algn="l"/>
                <a:tab pos="4941888" algn="l"/>
              </a:tabLst>
              <a:defRPr>
                <a:solidFill>
                  <a:srgbClr val="000000"/>
                </a:solidFill>
                <a:latin typeface="Arial" charset="0"/>
                <a:ea typeface="DejaVu Sans" charset="0"/>
                <a:cs typeface="DejaVu Sans" charset="0"/>
              </a:defRPr>
            </a:lvl9pPr>
          </a:lstStyle>
          <a:p>
            <a:pPr>
              <a:lnSpc>
                <a:spcPct val="132000"/>
              </a:lnSpc>
            </a:pPr>
            <a:r>
              <a:rPr lang="en-US" altLang="x-none" sz="2133" b="1" i="1" dirty="0">
                <a:latin typeface="URW Chancery L" charset="0"/>
              </a:rPr>
              <a:t>“</a:t>
            </a:r>
            <a:r>
              <a:rPr lang="en-US" altLang="x-none" sz="2276" b="1" i="1" dirty="0">
                <a:latin typeface="URW Chancery L" charset="0"/>
              </a:rPr>
              <a:t>for his investigations into the disintegration of </a:t>
            </a:r>
          </a:p>
          <a:p>
            <a:pPr>
              <a:lnSpc>
                <a:spcPct val="132000"/>
              </a:lnSpc>
            </a:pPr>
            <a:r>
              <a:rPr lang="en-US" altLang="x-none" sz="2276" b="1" i="1" dirty="0">
                <a:latin typeface="URW Chancery L" charset="0"/>
              </a:rPr>
              <a:t>the elements, and the chemistry of radioactive </a:t>
            </a:r>
          </a:p>
          <a:p>
            <a:pPr>
              <a:lnSpc>
                <a:spcPct val="132000"/>
              </a:lnSpc>
            </a:pPr>
            <a:r>
              <a:rPr lang="en-US" altLang="x-none" sz="2276" b="1" i="1" dirty="0">
                <a:latin typeface="URW Chancery L" charset="0"/>
              </a:rPr>
              <a:t>substances"</a:t>
            </a:r>
          </a:p>
          <a:p>
            <a:pPr>
              <a:lnSpc>
                <a:spcPct val="132000"/>
              </a:lnSpc>
            </a:pPr>
            <a:r>
              <a:rPr lang="en-US" altLang="x-none" sz="2133" b="1" i="1" dirty="0">
                <a:latin typeface="URW Chancery L" charset="0"/>
              </a:rPr>
              <a:t> </a:t>
            </a:r>
          </a:p>
        </p:txBody>
      </p:sp>
      <p:pic>
        <p:nvPicPr>
          <p:cNvPr id="25606"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43395" y="3598898"/>
            <a:ext cx="5427698" cy="539157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25607" name="Text Box 7"/>
          <p:cNvSpPr txBox="1">
            <a:spLocks noChangeArrowheads="1"/>
          </p:cNvSpPr>
          <p:nvPr/>
        </p:nvSpPr>
        <p:spPr bwMode="auto">
          <a:xfrm>
            <a:off x="9661032" y="8453121"/>
            <a:ext cx="1072444" cy="49445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tIns="87782"/>
          <a:lstStyle>
            <a:lvl1pPr>
              <a:tabLst>
                <a:tab pos="449263" algn="l"/>
              </a:tabLst>
              <a:defRPr>
                <a:solidFill>
                  <a:srgbClr val="000000"/>
                </a:solidFill>
                <a:latin typeface="Arial" charset="0"/>
                <a:ea typeface="DejaVu Sans" charset="0"/>
                <a:cs typeface="DejaVu Sans" charset="0"/>
              </a:defRPr>
            </a:lvl1pPr>
            <a:lvl2pPr>
              <a:tabLst>
                <a:tab pos="449263" algn="l"/>
              </a:tabLst>
              <a:defRPr>
                <a:solidFill>
                  <a:srgbClr val="000000"/>
                </a:solidFill>
                <a:latin typeface="Arial" charset="0"/>
                <a:ea typeface="DejaVu Sans" charset="0"/>
                <a:cs typeface="DejaVu Sans" charset="0"/>
              </a:defRPr>
            </a:lvl2pPr>
            <a:lvl3pPr>
              <a:tabLst>
                <a:tab pos="449263" algn="l"/>
              </a:tabLst>
              <a:defRPr>
                <a:solidFill>
                  <a:srgbClr val="000000"/>
                </a:solidFill>
                <a:latin typeface="Arial" charset="0"/>
                <a:ea typeface="DejaVu Sans" charset="0"/>
                <a:cs typeface="DejaVu Sans" charset="0"/>
              </a:defRPr>
            </a:lvl3pPr>
            <a:lvl4pPr>
              <a:tabLst>
                <a:tab pos="449263" algn="l"/>
              </a:tabLst>
              <a:defRPr>
                <a:solidFill>
                  <a:srgbClr val="000000"/>
                </a:solidFill>
                <a:latin typeface="Arial" charset="0"/>
                <a:ea typeface="DejaVu Sans" charset="0"/>
                <a:cs typeface="DejaVu Sans" charset="0"/>
              </a:defRPr>
            </a:lvl4pPr>
            <a:lvl5pPr>
              <a:tabLst>
                <a:tab pos="449263" algn="l"/>
              </a:tabLst>
              <a:defRPr>
                <a:solidFill>
                  <a:srgbClr val="000000"/>
                </a:solidFill>
                <a:latin typeface="Arial" charset="0"/>
                <a:ea typeface="DejaVu Sans" charset="0"/>
                <a:cs typeface="DejaVu Sans"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449263" algn="l"/>
              </a:tabLst>
              <a:defRPr>
                <a:solidFill>
                  <a:srgbClr val="000000"/>
                </a:solidFill>
                <a:latin typeface="Arial" charset="0"/>
                <a:ea typeface="DejaVu Sans" charset="0"/>
                <a:cs typeface="DejaVu Sans"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449263" algn="l"/>
              </a:tabLst>
              <a:defRPr>
                <a:solidFill>
                  <a:srgbClr val="000000"/>
                </a:solidFill>
                <a:latin typeface="Arial" charset="0"/>
                <a:ea typeface="DejaVu Sans" charset="0"/>
                <a:cs typeface="DejaVu Sans"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449263" algn="l"/>
              </a:tabLst>
              <a:defRPr>
                <a:solidFill>
                  <a:srgbClr val="000000"/>
                </a:solidFill>
                <a:latin typeface="Arial" charset="0"/>
                <a:ea typeface="DejaVu Sans" charset="0"/>
                <a:cs typeface="DejaVu Sans"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449263" algn="l"/>
              </a:tabLst>
              <a:defRPr>
                <a:solidFill>
                  <a:srgbClr val="000000"/>
                </a:solidFill>
                <a:latin typeface="Arial" charset="0"/>
                <a:ea typeface="DejaVu Sans" charset="0"/>
                <a:cs typeface="DejaVu Sans" charset="0"/>
              </a:defRPr>
            </a:lvl9pPr>
          </a:lstStyle>
          <a:p>
            <a:pPr hangingPunct="1"/>
            <a:r>
              <a:rPr lang="en-US" altLang="x-none" sz="3413">
                <a:solidFill>
                  <a:srgbClr val="C00000"/>
                </a:solidFill>
              </a:rPr>
              <a:t> 1911</a:t>
            </a:r>
          </a:p>
        </p:txBody>
      </p:sp>
      <p:sp>
        <p:nvSpPr>
          <p:cNvPr id="25608" name="Text Box 8"/>
          <p:cNvSpPr txBox="1">
            <a:spLocks noChangeArrowheads="1"/>
          </p:cNvSpPr>
          <p:nvPr/>
        </p:nvSpPr>
        <p:spPr bwMode="auto">
          <a:xfrm>
            <a:off x="9839396" y="8954347"/>
            <a:ext cx="257387" cy="65249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3413"/>
          </a:p>
        </p:txBody>
      </p:sp>
    </p:spTree>
    <p:extLst>
      <p:ext uri="{BB962C8B-B14F-4D97-AF65-F5344CB8AC3E}">
        <p14:creationId xmlns:p14="http://schemas.microsoft.com/office/powerpoint/2010/main" val="499179609"/>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1"/>
          <p:cNvSpPr>
            <a:spLocks noGrp="1" noChangeArrowheads="1"/>
          </p:cNvSpPr>
          <p:nvPr>
            <p:ph type="title" idx="4294967295"/>
          </p:nvPr>
        </p:nvSpPr>
        <p:spPr>
          <a:xfrm>
            <a:off x="7088576" y="0"/>
            <a:ext cx="5916224" cy="842268"/>
          </a:xfrm>
          <a:ln/>
        </p:spPr>
        <p:txBody>
          <a:bodyPr lIns="50760" tIns="105483" rIns="50760" bIns="50760" anchor="ctr"/>
          <a:lstStyle/>
          <a:p>
            <a:pPr>
              <a:tabLst>
                <a:tab pos="638942" algn="l"/>
                <a:tab pos="1277882" algn="l"/>
                <a:tab pos="1916824" algn="l"/>
                <a:tab pos="2555765" algn="l"/>
                <a:tab pos="3194706" algn="l"/>
                <a:tab pos="3833647" algn="l"/>
                <a:tab pos="4472589" algn="l"/>
                <a:tab pos="5111529" algn="l"/>
                <a:tab pos="5750471" algn="l"/>
                <a:tab pos="6389411" algn="l"/>
                <a:tab pos="7028353" algn="l"/>
                <a:tab pos="7667294" algn="l"/>
                <a:tab pos="8306235" algn="l"/>
                <a:tab pos="8945176" algn="l"/>
                <a:tab pos="9584118" algn="l"/>
                <a:tab pos="10223058" algn="l"/>
                <a:tab pos="10862000" algn="l"/>
              </a:tabLst>
            </a:pPr>
            <a:r>
              <a:rPr lang="en-US" altLang="x-none" sz="4551" dirty="0">
                <a:latin typeface="Gill Sans Light" charset="0"/>
                <a:ea typeface="Gill Sans Light" charset="0"/>
                <a:cs typeface="Gill Sans Light" charset="0"/>
              </a:rPr>
              <a:t>Electron Scattering</a:t>
            </a:r>
          </a:p>
        </p:txBody>
      </p:sp>
      <p:pic>
        <p:nvPicPr>
          <p:cNvPr id="286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20339" y="2668693"/>
            <a:ext cx="7301653" cy="520192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28675" name="Text Box 3"/>
          <p:cNvSpPr txBox="1">
            <a:spLocks noChangeArrowheads="1"/>
          </p:cNvSpPr>
          <p:nvPr/>
        </p:nvSpPr>
        <p:spPr bwMode="auto">
          <a:xfrm rot="19020000">
            <a:off x="5244819" y="3377637"/>
            <a:ext cx="2930596" cy="53057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86758" rIns="128000" bIns="64000"/>
          <a:lstStyle>
            <a:lvl1pPr>
              <a:tabLst>
                <a:tab pos="449263" algn="l"/>
                <a:tab pos="898525" algn="l"/>
                <a:tab pos="1347788" algn="l"/>
                <a:tab pos="1797050" algn="l"/>
              </a:tabLst>
              <a:defRPr>
                <a:solidFill>
                  <a:srgbClr val="000000"/>
                </a:solidFill>
                <a:latin typeface="Arial" charset="0"/>
                <a:ea typeface="DejaVu Sans" charset="0"/>
                <a:cs typeface="DejaVu Sans" charset="0"/>
              </a:defRPr>
            </a:lvl1pPr>
            <a:lvl2pPr>
              <a:tabLst>
                <a:tab pos="449263" algn="l"/>
                <a:tab pos="898525" algn="l"/>
                <a:tab pos="1347788" algn="l"/>
                <a:tab pos="1797050" algn="l"/>
              </a:tabLst>
              <a:defRPr>
                <a:solidFill>
                  <a:srgbClr val="000000"/>
                </a:solidFill>
                <a:latin typeface="Arial" charset="0"/>
                <a:ea typeface="DejaVu Sans" charset="0"/>
                <a:cs typeface="DejaVu Sans" charset="0"/>
              </a:defRPr>
            </a:lvl2pPr>
            <a:lvl3pPr>
              <a:tabLst>
                <a:tab pos="449263" algn="l"/>
                <a:tab pos="898525" algn="l"/>
                <a:tab pos="1347788" algn="l"/>
                <a:tab pos="1797050" algn="l"/>
              </a:tabLst>
              <a:defRPr>
                <a:solidFill>
                  <a:srgbClr val="000000"/>
                </a:solidFill>
                <a:latin typeface="Arial" charset="0"/>
                <a:ea typeface="DejaVu Sans" charset="0"/>
                <a:cs typeface="DejaVu Sans" charset="0"/>
              </a:defRPr>
            </a:lvl3pPr>
            <a:lvl4pPr>
              <a:tabLst>
                <a:tab pos="449263" algn="l"/>
                <a:tab pos="898525" algn="l"/>
                <a:tab pos="1347788" algn="l"/>
                <a:tab pos="1797050" algn="l"/>
              </a:tabLst>
              <a:defRPr>
                <a:solidFill>
                  <a:srgbClr val="000000"/>
                </a:solidFill>
                <a:latin typeface="Arial" charset="0"/>
                <a:ea typeface="DejaVu Sans" charset="0"/>
                <a:cs typeface="DejaVu Sans" charset="0"/>
              </a:defRPr>
            </a:lvl4pPr>
            <a:lvl5pPr>
              <a:tabLst>
                <a:tab pos="449263" algn="l"/>
                <a:tab pos="898525" algn="l"/>
                <a:tab pos="1347788" algn="l"/>
                <a:tab pos="1797050" algn="l"/>
              </a:tabLst>
              <a:defRPr>
                <a:solidFill>
                  <a:srgbClr val="000000"/>
                </a:solidFill>
                <a:latin typeface="Arial" charset="0"/>
                <a:ea typeface="DejaVu Sans" charset="0"/>
                <a:cs typeface="DejaVu Sans"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Lst>
              <a:defRPr>
                <a:solidFill>
                  <a:srgbClr val="000000"/>
                </a:solidFill>
                <a:latin typeface="Arial" charset="0"/>
                <a:ea typeface="DejaVu Sans" charset="0"/>
                <a:cs typeface="DejaVu Sans"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Lst>
              <a:defRPr>
                <a:solidFill>
                  <a:srgbClr val="000000"/>
                </a:solidFill>
                <a:latin typeface="Arial" charset="0"/>
                <a:ea typeface="DejaVu Sans" charset="0"/>
                <a:cs typeface="DejaVu Sans"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Lst>
              <a:defRPr>
                <a:solidFill>
                  <a:srgbClr val="000000"/>
                </a:solidFill>
                <a:latin typeface="Arial" charset="0"/>
                <a:ea typeface="DejaVu Sans" charset="0"/>
                <a:cs typeface="DejaVu Sans"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Lst>
              <a:defRPr>
                <a:solidFill>
                  <a:srgbClr val="000000"/>
                </a:solidFill>
                <a:latin typeface="Arial" charset="0"/>
                <a:ea typeface="DejaVu Sans" charset="0"/>
                <a:cs typeface="DejaVu Sans" charset="0"/>
              </a:defRPr>
            </a:lvl9pPr>
          </a:lstStyle>
          <a:p>
            <a:r>
              <a:rPr lang="en-US" altLang="x-none" sz="2800" dirty="0">
                <a:solidFill>
                  <a:srgbClr val="0084D1"/>
                </a:solidFill>
              </a:rPr>
              <a:t> scattered electron</a:t>
            </a:r>
          </a:p>
        </p:txBody>
      </p:sp>
      <p:sp>
        <p:nvSpPr>
          <p:cNvPr id="28676" name="Text Box 4"/>
          <p:cNvSpPr txBox="1">
            <a:spLocks noChangeArrowheads="1"/>
          </p:cNvSpPr>
          <p:nvPr/>
        </p:nvSpPr>
        <p:spPr bwMode="auto">
          <a:xfrm>
            <a:off x="2560320" y="4332676"/>
            <a:ext cx="1411112" cy="53057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86758" rIns="128000" bIns="64000"/>
          <a:lstStyle>
            <a:lvl1pPr>
              <a:tabLst>
                <a:tab pos="449263" algn="l"/>
                <a:tab pos="898525" algn="l"/>
              </a:tabLst>
              <a:defRPr>
                <a:solidFill>
                  <a:srgbClr val="000000"/>
                </a:solidFill>
                <a:latin typeface="Arial" charset="0"/>
                <a:ea typeface="DejaVu Sans" charset="0"/>
                <a:cs typeface="DejaVu Sans" charset="0"/>
              </a:defRPr>
            </a:lvl1pPr>
            <a:lvl2pPr>
              <a:tabLst>
                <a:tab pos="449263" algn="l"/>
                <a:tab pos="898525" algn="l"/>
              </a:tabLst>
              <a:defRPr>
                <a:solidFill>
                  <a:srgbClr val="000000"/>
                </a:solidFill>
                <a:latin typeface="Arial" charset="0"/>
                <a:ea typeface="DejaVu Sans" charset="0"/>
                <a:cs typeface="DejaVu Sans" charset="0"/>
              </a:defRPr>
            </a:lvl2pPr>
            <a:lvl3pPr>
              <a:tabLst>
                <a:tab pos="449263" algn="l"/>
                <a:tab pos="898525" algn="l"/>
              </a:tabLst>
              <a:defRPr>
                <a:solidFill>
                  <a:srgbClr val="000000"/>
                </a:solidFill>
                <a:latin typeface="Arial" charset="0"/>
                <a:ea typeface="DejaVu Sans" charset="0"/>
                <a:cs typeface="DejaVu Sans" charset="0"/>
              </a:defRPr>
            </a:lvl3pPr>
            <a:lvl4pPr>
              <a:tabLst>
                <a:tab pos="449263" algn="l"/>
                <a:tab pos="898525" algn="l"/>
              </a:tabLst>
              <a:defRPr>
                <a:solidFill>
                  <a:srgbClr val="000000"/>
                </a:solidFill>
                <a:latin typeface="Arial" charset="0"/>
                <a:ea typeface="DejaVu Sans" charset="0"/>
                <a:cs typeface="DejaVu Sans" charset="0"/>
              </a:defRPr>
            </a:lvl4pPr>
            <a:lvl5pPr>
              <a:tabLst>
                <a:tab pos="449263" algn="l"/>
                <a:tab pos="898525" algn="l"/>
              </a:tabLst>
              <a:defRPr>
                <a:solidFill>
                  <a:srgbClr val="000000"/>
                </a:solidFill>
                <a:latin typeface="Arial" charset="0"/>
                <a:ea typeface="DejaVu Sans" charset="0"/>
                <a:cs typeface="DejaVu Sans"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Lst>
              <a:defRPr>
                <a:solidFill>
                  <a:srgbClr val="000000"/>
                </a:solidFill>
                <a:latin typeface="Arial" charset="0"/>
                <a:ea typeface="DejaVu Sans" charset="0"/>
                <a:cs typeface="DejaVu Sans"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Lst>
              <a:defRPr>
                <a:solidFill>
                  <a:srgbClr val="000000"/>
                </a:solidFill>
                <a:latin typeface="Arial" charset="0"/>
                <a:ea typeface="DejaVu Sans" charset="0"/>
                <a:cs typeface="DejaVu Sans"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Lst>
              <a:defRPr>
                <a:solidFill>
                  <a:srgbClr val="000000"/>
                </a:solidFill>
                <a:latin typeface="Arial" charset="0"/>
                <a:ea typeface="DejaVu Sans" charset="0"/>
                <a:cs typeface="DejaVu Sans"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Lst>
              <a:defRPr>
                <a:solidFill>
                  <a:srgbClr val="000000"/>
                </a:solidFill>
                <a:latin typeface="Arial" charset="0"/>
                <a:ea typeface="DejaVu Sans" charset="0"/>
                <a:cs typeface="DejaVu Sans" charset="0"/>
              </a:defRPr>
            </a:lvl9pPr>
          </a:lstStyle>
          <a:p>
            <a:r>
              <a:rPr lang="en-US" altLang="x-none" sz="2800" dirty="0">
                <a:solidFill>
                  <a:srgbClr val="0084D1"/>
                </a:solidFill>
              </a:rPr>
              <a:t>electron</a:t>
            </a:r>
          </a:p>
        </p:txBody>
      </p:sp>
      <p:pic>
        <p:nvPicPr>
          <p:cNvPr id="28677"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36090" y="2047805"/>
            <a:ext cx="1259840" cy="614116"/>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28678"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39024" y="7884160"/>
            <a:ext cx="1259840" cy="614116"/>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28679" name="Line 7"/>
          <p:cNvSpPr>
            <a:spLocks noChangeShapeType="1"/>
          </p:cNvSpPr>
          <p:nvPr/>
        </p:nvSpPr>
        <p:spPr bwMode="auto">
          <a:xfrm>
            <a:off x="7680961" y="6400801"/>
            <a:ext cx="2047805" cy="1792676"/>
          </a:xfrm>
          <a:prstGeom prst="line">
            <a:avLst/>
          </a:prstGeom>
          <a:noFill/>
          <a:ln w="72000" cap="flat">
            <a:solidFill>
              <a:srgbClr val="4700B8"/>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sz="3413"/>
          </a:p>
        </p:txBody>
      </p:sp>
      <p:sp>
        <p:nvSpPr>
          <p:cNvPr id="28680" name="Line 8"/>
          <p:cNvSpPr>
            <a:spLocks noChangeShapeType="1"/>
          </p:cNvSpPr>
          <p:nvPr/>
        </p:nvSpPr>
        <p:spPr bwMode="auto">
          <a:xfrm>
            <a:off x="7834489" y="6247272"/>
            <a:ext cx="2302933" cy="1792676"/>
          </a:xfrm>
          <a:prstGeom prst="line">
            <a:avLst/>
          </a:prstGeom>
          <a:noFill/>
          <a:ln w="72000" cap="flat">
            <a:solidFill>
              <a:srgbClr val="4700B8"/>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sz="3413"/>
          </a:p>
        </p:txBody>
      </p:sp>
      <p:sp>
        <p:nvSpPr>
          <p:cNvPr id="28681" name="Line 9"/>
          <p:cNvSpPr>
            <a:spLocks noChangeShapeType="1"/>
          </p:cNvSpPr>
          <p:nvPr/>
        </p:nvSpPr>
        <p:spPr bwMode="auto">
          <a:xfrm>
            <a:off x="7936090" y="6041814"/>
            <a:ext cx="2302933" cy="1639147"/>
          </a:xfrm>
          <a:prstGeom prst="line">
            <a:avLst/>
          </a:prstGeom>
          <a:noFill/>
          <a:ln w="72000" cap="flat">
            <a:solidFill>
              <a:srgbClr val="4700B8"/>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sz="3413"/>
          </a:p>
        </p:txBody>
      </p:sp>
      <p:sp>
        <p:nvSpPr>
          <p:cNvPr id="28682" name="Text Box 10"/>
          <p:cNvSpPr txBox="1">
            <a:spLocks noChangeArrowheads="1"/>
          </p:cNvSpPr>
          <p:nvPr/>
        </p:nvSpPr>
        <p:spPr bwMode="auto">
          <a:xfrm>
            <a:off x="6734952" y="1293708"/>
            <a:ext cx="3508587" cy="548639"/>
          </a:xfrm>
          <a:prstGeom prst="rect">
            <a:avLst/>
          </a:prstGeom>
          <a:solidFill>
            <a:srgbClr val="FFFFFF"/>
          </a:solidFill>
          <a:ln w="9525" cap="flat">
            <a:solidFill>
              <a:srgbClr val="000000"/>
            </a:solidFill>
            <a:round/>
            <a:headEnd/>
            <a:tailEnd/>
          </a:ln>
          <a:effectLst>
            <a:outerShdw blurRad="63500" dist="152735" dir="2700000" algn="ctr" rotWithShape="0">
              <a:srgbClr val="808080"/>
            </a:outerShdw>
          </a:effectLst>
        </p:spPr>
        <p:txBody>
          <a:bodyPr wrap="none" lIns="128000" tIns="86758" rIns="128000" bIns="64000"/>
          <a:lstStyle>
            <a:lvl1pPr>
              <a:tabLst>
                <a:tab pos="449263" algn="l"/>
                <a:tab pos="898525" algn="l"/>
                <a:tab pos="1347788" algn="l"/>
                <a:tab pos="1797050" algn="l"/>
                <a:tab pos="2246313" algn="l"/>
              </a:tabLst>
              <a:defRPr>
                <a:solidFill>
                  <a:srgbClr val="000000"/>
                </a:solidFill>
                <a:latin typeface="Arial" charset="0"/>
                <a:ea typeface="DejaVu Sans" charset="0"/>
                <a:cs typeface="DejaVu Sans" charset="0"/>
              </a:defRPr>
            </a:lvl1pPr>
            <a:lvl2pPr>
              <a:tabLst>
                <a:tab pos="449263" algn="l"/>
                <a:tab pos="898525" algn="l"/>
                <a:tab pos="1347788" algn="l"/>
                <a:tab pos="1797050" algn="l"/>
                <a:tab pos="2246313" algn="l"/>
              </a:tabLst>
              <a:defRPr>
                <a:solidFill>
                  <a:srgbClr val="000000"/>
                </a:solidFill>
                <a:latin typeface="Arial" charset="0"/>
                <a:ea typeface="DejaVu Sans" charset="0"/>
                <a:cs typeface="DejaVu Sans" charset="0"/>
              </a:defRPr>
            </a:lvl2pPr>
            <a:lvl3pPr>
              <a:tabLst>
                <a:tab pos="449263" algn="l"/>
                <a:tab pos="898525" algn="l"/>
                <a:tab pos="1347788" algn="l"/>
                <a:tab pos="1797050" algn="l"/>
                <a:tab pos="2246313" algn="l"/>
              </a:tabLst>
              <a:defRPr>
                <a:solidFill>
                  <a:srgbClr val="000000"/>
                </a:solidFill>
                <a:latin typeface="Arial" charset="0"/>
                <a:ea typeface="DejaVu Sans" charset="0"/>
                <a:cs typeface="DejaVu Sans" charset="0"/>
              </a:defRPr>
            </a:lvl3pPr>
            <a:lvl4pPr>
              <a:tabLst>
                <a:tab pos="449263" algn="l"/>
                <a:tab pos="898525" algn="l"/>
                <a:tab pos="1347788" algn="l"/>
                <a:tab pos="1797050" algn="l"/>
                <a:tab pos="2246313" algn="l"/>
              </a:tabLst>
              <a:defRPr>
                <a:solidFill>
                  <a:srgbClr val="000000"/>
                </a:solidFill>
                <a:latin typeface="Arial" charset="0"/>
                <a:ea typeface="DejaVu Sans" charset="0"/>
                <a:cs typeface="DejaVu Sans" charset="0"/>
              </a:defRPr>
            </a:lvl4pPr>
            <a:lvl5pPr>
              <a:tabLst>
                <a:tab pos="449263" algn="l"/>
                <a:tab pos="898525" algn="l"/>
                <a:tab pos="1347788" algn="l"/>
                <a:tab pos="1797050" algn="l"/>
                <a:tab pos="2246313" algn="l"/>
              </a:tabLst>
              <a:defRPr>
                <a:solidFill>
                  <a:srgbClr val="000000"/>
                </a:solidFill>
                <a:latin typeface="Arial" charset="0"/>
                <a:ea typeface="DejaVu Sans" charset="0"/>
                <a:cs typeface="DejaVu Sans"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Lst>
              <a:defRPr>
                <a:solidFill>
                  <a:srgbClr val="000000"/>
                </a:solidFill>
                <a:latin typeface="Arial" charset="0"/>
                <a:ea typeface="DejaVu Sans" charset="0"/>
                <a:cs typeface="DejaVu Sans"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Lst>
              <a:defRPr>
                <a:solidFill>
                  <a:srgbClr val="000000"/>
                </a:solidFill>
                <a:latin typeface="Arial" charset="0"/>
                <a:ea typeface="DejaVu Sans" charset="0"/>
                <a:cs typeface="DejaVu Sans"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Lst>
              <a:defRPr>
                <a:solidFill>
                  <a:srgbClr val="000000"/>
                </a:solidFill>
                <a:latin typeface="Arial" charset="0"/>
                <a:ea typeface="DejaVu Sans" charset="0"/>
                <a:cs typeface="DejaVu Sans"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Lst>
              <a:defRPr>
                <a:solidFill>
                  <a:srgbClr val="000000"/>
                </a:solidFill>
                <a:latin typeface="Arial" charset="0"/>
                <a:ea typeface="DejaVu Sans" charset="0"/>
                <a:cs typeface="DejaVu Sans" charset="0"/>
              </a:defRPr>
            </a:lvl9pPr>
          </a:lstStyle>
          <a:p>
            <a:r>
              <a:rPr lang="en-US" altLang="x-none" sz="2800" dirty="0">
                <a:latin typeface="Gill Sans Light" charset="0"/>
                <a:ea typeface="Gill Sans Light" charset="0"/>
                <a:cs typeface="Gill Sans Light" charset="0"/>
              </a:rPr>
              <a:t>Detector of electrons</a:t>
            </a:r>
          </a:p>
        </p:txBody>
      </p:sp>
      <p:sp>
        <p:nvSpPr>
          <p:cNvPr id="28683" name="Text Box 11"/>
          <p:cNvSpPr txBox="1">
            <a:spLocks noChangeArrowheads="1"/>
          </p:cNvSpPr>
          <p:nvPr/>
        </p:nvSpPr>
        <p:spPr bwMode="auto">
          <a:xfrm>
            <a:off x="10342882" y="6506916"/>
            <a:ext cx="2061350" cy="968587"/>
          </a:xfrm>
          <a:prstGeom prst="rect">
            <a:avLst/>
          </a:prstGeom>
          <a:solidFill>
            <a:srgbClr val="FFFFFF"/>
          </a:solidFill>
          <a:ln w="9525" cap="flat">
            <a:solidFill>
              <a:srgbClr val="000000"/>
            </a:solidFill>
            <a:round/>
            <a:headEnd/>
            <a:tailEnd/>
          </a:ln>
          <a:effectLst>
            <a:outerShdw blurRad="63500" dist="152735" dir="2700000" algn="ctr" rotWithShape="0">
              <a:srgbClr val="808080"/>
            </a:outerShdw>
          </a:effectLst>
        </p:spPr>
        <p:txBody>
          <a:bodyPr wrap="none" lIns="128000" tIns="86758" rIns="128000" bIns="64000"/>
          <a:lstStyle>
            <a:lvl1pPr>
              <a:tabLst>
                <a:tab pos="449263" algn="l"/>
                <a:tab pos="898525" algn="l"/>
                <a:tab pos="1347788" algn="l"/>
              </a:tabLst>
              <a:defRPr>
                <a:solidFill>
                  <a:srgbClr val="000000"/>
                </a:solidFill>
                <a:latin typeface="Arial" charset="0"/>
                <a:ea typeface="DejaVu Sans" charset="0"/>
                <a:cs typeface="DejaVu Sans" charset="0"/>
              </a:defRPr>
            </a:lvl1pPr>
            <a:lvl2pPr>
              <a:tabLst>
                <a:tab pos="449263" algn="l"/>
                <a:tab pos="898525" algn="l"/>
                <a:tab pos="1347788" algn="l"/>
              </a:tabLst>
              <a:defRPr>
                <a:solidFill>
                  <a:srgbClr val="000000"/>
                </a:solidFill>
                <a:latin typeface="Arial" charset="0"/>
                <a:ea typeface="DejaVu Sans" charset="0"/>
                <a:cs typeface="DejaVu Sans" charset="0"/>
              </a:defRPr>
            </a:lvl2pPr>
            <a:lvl3pPr>
              <a:tabLst>
                <a:tab pos="449263" algn="l"/>
                <a:tab pos="898525" algn="l"/>
                <a:tab pos="1347788" algn="l"/>
              </a:tabLst>
              <a:defRPr>
                <a:solidFill>
                  <a:srgbClr val="000000"/>
                </a:solidFill>
                <a:latin typeface="Arial" charset="0"/>
                <a:ea typeface="DejaVu Sans" charset="0"/>
                <a:cs typeface="DejaVu Sans" charset="0"/>
              </a:defRPr>
            </a:lvl3pPr>
            <a:lvl4pPr>
              <a:tabLst>
                <a:tab pos="449263" algn="l"/>
                <a:tab pos="898525" algn="l"/>
                <a:tab pos="1347788" algn="l"/>
              </a:tabLst>
              <a:defRPr>
                <a:solidFill>
                  <a:srgbClr val="000000"/>
                </a:solidFill>
                <a:latin typeface="Arial" charset="0"/>
                <a:ea typeface="DejaVu Sans" charset="0"/>
                <a:cs typeface="DejaVu Sans" charset="0"/>
              </a:defRPr>
            </a:lvl4pPr>
            <a:lvl5pPr>
              <a:tabLst>
                <a:tab pos="449263" algn="l"/>
                <a:tab pos="898525" algn="l"/>
                <a:tab pos="1347788" algn="l"/>
              </a:tabLst>
              <a:defRPr>
                <a:solidFill>
                  <a:srgbClr val="000000"/>
                </a:solidFill>
                <a:latin typeface="Arial" charset="0"/>
                <a:ea typeface="DejaVu Sans" charset="0"/>
                <a:cs typeface="DejaVu Sans"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Lst>
              <a:defRPr>
                <a:solidFill>
                  <a:srgbClr val="000000"/>
                </a:solidFill>
                <a:latin typeface="Arial" charset="0"/>
                <a:ea typeface="DejaVu Sans" charset="0"/>
                <a:cs typeface="DejaVu Sans"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Lst>
              <a:defRPr>
                <a:solidFill>
                  <a:srgbClr val="000000"/>
                </a:solidFill>
                <a:latin typeface="Arial" charset="0"/>
                <a:ea typeface="DejaVu Sans" charset="0"/>
                <a:cs typeface="DejaVu Sans"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Lst>
              <a:defRPr>
                <a:solidFill>
                  <a:srgbClr val="000000"/>
                </a:solidFill>
                <a:latin typeface="Arial" charset="0"/>
                <a:ea typeface="DejaVu Sans" charset="0"/>
                <a:cs typeface="DejaVu Sans"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Lst>
              <a:defRPr>
                <a:solidFill>
                  <a:srgbClr val="000000"/>
                </a:solidFill>
                <a:latin typeface="Arial" charset="0"/>
                <a:ea typeface="DejaVu Sans" charset="0"/>
                <a:cs typeface="DejaVu Sans" charset="0"/>
              </a:defRPr>
            </a:lvl9pPr>
          </a:lstStyle>
          <a:p>
            <a:r>
              <a:rPr lang="en-US" altLang="x-none" sz="2800" dirty="0">
                <a:latin typeface="Gill Sans Light" charset="0"/>
                <a:ea typeface="Gill Sans Light" charset="0"/>
                <a:cs typeface="Gill Sans Light" charset="0"/>
              </a:rPr>
              <a:t>Detector of </a:t>
            </a:r>
          </a:p>
          <a:p>
            <a:r>
              <a:rPr lang="en-US" altLang="x-none" sz="2800" dirty="0">
                <a:latin typeface="Gill Sans Light" charset="0"/>
                <a:ea typeface="Gill Sans Light" charset="0"/>
                <a:cs typeface="Gill Sans Light" charset="0"/>
              </a:rPr>
              <a:t>hadrons</a:t>
            </a:r>
          </a:p>
        </p:txBody>
      </p:sp>
      <p:sp>
        <p:nvSpPr>
          <p:cNvPr id="28684" name="Text Box 12"/>
          <p:cNvSpPr txBox="1">
            <a:spLocks noChangeArrowheads="1"/>
          </p:cNvSpPr>
          <p:nvPr/>
        </p:nvSpPr>
        <p:spPr bwMode="auto">
          <a:xfrm rot="1800000">
            <a:off x="5531556" y="5378028"/>
            <a:ext cx="1250809" cy="53057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86758" rIns="128000" bIns="64000"/>
          <a:lstStyle>
            <a:lvl1pPr>
              <a:tabLst>
                <a:tab pos="449263" algn="l"/>
              </a:tabLst>
              <a:defRPr>
                <a:solidFill>
                  <a:srgbClr val="000000"/>
                </a:solidFill>
                <a:latin typeface="Arial" charset="0"/>
                <a:ea typeface="DejaVu Sans" charset="0"/>
                <a:cs typeface="DejaVu Sans" charset="0"/>
              </a:defRPr>
            </a:lvl1pPr>
            <a:lvl2pPr>
              <a:tabLst>
                <a:tab pos="449263" algn="l"/>
              </a:tabLst>
              <a:defRPr>
                <a:solidFill>
                  <a:srgbClr val="000000"/>
                </a:solidFill>
                <a:latin typeface="Arial" charset="0"/>
                <a:ea typeface="DejaVu Sans" charset="0"/>
                <a:cs typeface="DejaVu Sans" charset="0"/>
              </a:defRPr>
            </a:lvl2pPr>
            <a:lvl3pPr>
              <a:tabLst>
                <a:tab pos="449263" algn="l"/>
              </a:tabLst>
              <a:defRPr>
                <a:solidFill>
                  <a:srgbClr val="000000"/>
                </a:solidFill>
                <a:latin typeface="Arial" charset="0"/>
                <a:ea typeface="DejaVu Sans" charset="0"/>
                <a:cs typeface="DejaVu Sans" charset="0"/>
              </a:defRPr>
            </a:lvl3pPr>
            <a:lvl4pPr>
              <a:tabLst>
                <a:tab pos="449263" algn="l"/>
              </a:tabLst>
              <a:defRPr>
                <a:solidFill>
                  <a:srgbClr val="000000"/>
                </a:solidFill>
                <a:latin typeface="Arial" charset="0"/>
                <a:ea typeface="DejaVu Sans" charset="0"/>
                <a:cs typeface="DejaVu Sans" charset="0"/>
              </a:defRPr>
            </a:lvl4pPr>
            <a:lvl5pPr>
              <a:tabLst>
                <a:tab pos="449263" algn="l"/>
              </a:tabLst>
              <a:defRPr>
                <a:solidFill>
                  <a:srgbClr val="000000"/>
                </a:solidFill>
                <a:latin typeface="Arial" charset="0"/>
                <a:ea typeface="DejaVu Sans" charset="0"/>
                <a:cs typeface="DejaVu Sans"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449263" algn="l"/>
              </a:tabLst>
              <a:defRPr>
                <a:solidFill>
                  <a:srgbClr val="000000"/>
                </a:solidFill>
                <a:latin typeface="Arial" charset="0"/>
                <a:ea typeface="DejaVu Sans" charset="0"/>
                <a:cs typeface="DejaVu Sans"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449263" algn="l"/>
              </a:tabLst>
              <a:defRPr>
                <a:solidFill>
                  <a:srgbClr val="000000"/>
                </a:solidFill>
                <a:latin typeface="Arial" charset="0"/>
                <a:ea typeface="DejaVu Sans" charset="0"/>
                <a:cs typeface="DejaVu Sans"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449263" algn="l"/>
              </a:tabLst>
              <a:defRPr>
                <a:solidFill>
                  <a:srgbClr val="000000"/>
                </a:solidFill>
                <a:latin typeface="Arial" charset="0"/>
                <a:ea typeface="DejaVu Sans" charset="0"/>
                <a:cs typeface="DejaVu Sans"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449263" algn="l"/>
              </a:tabLst>
              <a:defRPr>
                <a:solidFill>
                  <a:srgbClr val="000000"/>
                </a:solidFill>
                <a:latin typeface="Arial" charset="0"/>
                <a:ea typeface="DejaVu Sans" charset="0"/>
                <a:cs typeface="DejaVu Sans" charset="0"/>
              </a:defRPr>
            </a:lvl9pPr>
          </a:lstStyle>
          <a:p>
            <a:r>
              <a:rPr lang="en-US" altLang="x-none" sz="2800" dirty="0">
                <a:solidFill>
                  <a:srgbClr val="C5000B"/>
                </a:solidFill>
              </a:rPr>
              <a:t>photon</a:t>
            </a:r>
          </a:p>
        </p:txBody>
      </p:sp>
      <p:sp>
        <p:nvSpPr>
          <p:cNvPr id="28686" name="Text Box 14"/>
          <p:cNvSpPr txBox="1">
            <a:spLocks noChangeArrowheads="1"/>
          </p:cNvSpPr>
          <p:nvPr/>
        </p:nvSpPr>
        <p:spPr bwMode="auto">
          <a:xfrm>
            <a:off x="512516" y="2508392"/>
            <a:ext cx="3483750" cy="4921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86758" rIns="128000" bIns="64000"/>
          <a:lstStyle>
            <a:lvl1pPr>
              <a:tabLst>
                <a:tab pos="449263" algn="l"/>
                <a:tab pos="898525" algn="l"/>
                <a:tab pos="1347788" algn="l"/>
                <a:tab pos="1797050" algn="l"/>
                <a:tab pos="2246313" algn="l"/>
              </a:tabLst>
              <a:defRPr>
                <a:solidFill>
                  <a:srgbClr val="000000"/>
                </a:solidFill>
                <a:latin typeface="Arial" charset="0"/>
                <a:ea typeface="DejaVu Sans" charset="0"/>
                <a:cs typeface="DejaVu Sans" charset="0"/>
              </a:defRPr>
            </a:lvl1pPr>
            <a:lvl2pPr>
              <a:tabLst>
                <a:tab pos="449263" algn="l"/>
                <a:tab pos="898525" algn="l"/>
                <a:tab pos="1347788" algn="l"/>
                <a:tab pos="1797050" algn="l"/>
                <a:tab pos="2246313" algn="l"/>
              </a:tabLst>
              <a:defRPr>
                <a:solidFill>
                  <a:srgbClr val="000000"/>
                </a:solidFill>
                <a:latin typeface="Arial" charset="0"/>
                <a:ea typeface="DejaVu Sans" charset="0"/>
                <a:cs typeface="DejaVu Sans" charset="0"/>
              </a:defRPr>
            </a:lvl2pPr>
            <a:lvl3pPr>
              <a:tabLst>
                <a:tab pos="449263" algn="l"/>
                <a:tab pos="898525" algn="l"/>
                <a:tab pos="1347788" algn="l"/>
                <a:tab pos="1797050" algn="l"/>
                <a:tab pos="2246313" algn="l"/>
              </a:tabLst>
              <a:defRPr>
                <a:solidFill>
                  <a:srgbClr val="000000"/>
                </a:solidFill>
                <a:latin typeface="Arial" charset="0"/>
                <a:ea typeface="DejaVu Sans" charset="0"/>
                <a:cs typeface="DejaVu Sans" charset="0"/>
              </a:defRPr>
            </a:lvl3pPr>
            <a:lvl4pPr>
              <a:tabLst>
                <a:tab pos="449263" algn="l"/>
                <a:tab pos="898525" algn="l"/>
                <a:tab pos="1347788" algn="l"/>
                <a:tab pos="1797050" algn="l"/>
                <a:tab pos="2246313" algn="l"/>
              </a:tabLst>
              <a:defRPr>
                <a:solidFill>
                  <a:srgbClr val="000000"/>
                </a:solidFill>
                <a:latin typeface="Arial" charset="0"/>
                <a:ea typeface="DejaVu Sans" charset="0"/>
                <a:cs typeface="DejaVu Sans" charset="0"/>
              </a:defRPr>
            </a:lvl4pPr>
            <a:lvl5pPr>
              <a:tabLst>
                <a:tab pos="449263" algn="l"/>
                <a:tab pos="898525" algn="l"/>
                <a:tab pos="1347788" algn="l"/>
                <a:tab pos="1797050" algn="l"/>
                <a:tab pos="2246313" algn="l"/>
              </a:tabLst>
              <a:defRPr>
                <a:solidFill>
                  <a:srgbClr val="000000"/>
                </a:solidFill>
                <a:latin typeface="Arial" charset="0"/>
                <a:ea typeface="DejaVu Sans" charset="0"/>
                <a:cs typeface="DejaVu Sans"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Lst>
              <a:defRPr>
                <a:solidFill>
                  <a:srgbClr val="000000"/>
                </a:solidFill>
                <a:latin typeface="Arial" charset="0"/>
                <a:ea typeface="DejaVu Sans" charset="0"/>
                <a:cs typeface="DejaVu Sans"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Lst>
              <a:defRPr>
                <a:solidFill>
                  <a:srgbClr val="000000"/>
                </a:solidFill>
                <a:latin typeface="Arial" charset="0"/>
                <a:ea typeface="DejaVu Sans" charset="0"/>
                <a:cs typeface="DejaVu Sans"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Lst>
              <a:defRPr>
                <a:solidFill>
                  <a:srgbClr val="000000"/>
                </a:solidFill>
                <a:latin typeface="Arial" charset="0"/>
                <a:ea typeface="DejaVu Sans" charset="0"/>
                <a:cs typeface="DejaVu Sans"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Lst>
              <a:defRPr>
                <a:solidFill>
                  <a:srgbClr val="000000"/>
                </a:solidFill>
                <a:latin typeface="Arial" charset="0"/>
                <a:ea typeface="DejaVu Sans" charset="0"/>
                <a:cs typeface="DejaVu Sans" charset="0"/>
              </a:defRPr>
            </a:lvl9pPr>
          </a:lstStyle>
          <a:p>
            <a:pPr hangingPunct="1"/>
            <a:r>
              <a:rPr lang="en-US" altLang="x-none" sz="3413" dirty="0" err="1">
                <a:solidFill>
                  <a:srgbClr val="C00000"/>
                </a:solidFill>
                <a:latin typeface="Gill Sans Light" charset="0"/>
                <a:ea typeface="Gill Sans Light" charset="0"/>
                <a:cs typeface="Gill Sans Light" charset="0"/>
              </a:rPr>
              <a:t>Virtuality</a:t>
            </a:r>
            <a:r>
              <a:rPr lang="en-US" altLang="x-none" sz="3413" dirty="0">
                <a:solidFill>
                  <a:srgbClr val="C00000"/>
                </a:solidFill>
                <a:latin typeface="Gill Sans Light" charset="0"/>
                <a:ea typeface="Gill Sans Light" charset="0"/>
                <a:cs typeface="Gill Sans Light" charset="0"/>
              </a:rPr>
              <a:t> of the photon</a:t>
            </a:r>
          </a:p>
        </p:txBody>
      </p:sp>
      <p:pic>
        <p:nvPicPr>
          <p:cNvPr id="28687" name="Picture 1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2516" y="1688818"/>
            <a:ext cx="2273582" cy="654756"/>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7" name="Picture 1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60126" y="3151859"/>
            <a:ext cx="1943946" cy="87150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18" name="Line 14"/>
          <p:cNvSpPr>
            <a:spLocks noChangeShapeType="1"/>
          </p:cNvSpPr>
          <p:nvPr/>
        </p:nvSpPr>
        <p:spPr bwMode="auto">
          <a:xfrm>
            <a:off x="3840481" y="3736624"/>
            <a:ext cx="1792676" cy="1025031"/>
          </a:xfrm>
          <a:prstGeom prst="line">
            <a:avLst/>
          </a:prstGeom>
          <a:noFill/>
          <a:ln w="36000" cap="flat">
            <a:solidFill>
              <a:srgbClr val="2323D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sz="3413"/>
          </a:p>
        </p:txBody>
      </p:sp>
    </p:spTree>
    <p:extLst>
      <p:ext uri="{BB962C8B-B14F-4D97-AF65-F5344CB8AC3E}">
        <p14:creationId xmlns:p14="http://schemas.microsoft.com/office/powerpoint/2010/main" val="152717540"/>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1"/>
          <p:cNvSpPr>
            <a:spLocks noGrp="1" noChangeArrowheads="1"/>
          </p:cNvSpPr>
          <p:nvPr>
            <p:ph type="title" idx="4294967295"/>
          </p:nvPr>
        </p:nvSpPr>
        <p:spPr>
          <a:xfrm>
            <a:off x="7088576" y="0"/>
            <a:ext cx="5916224" cy="842268"/>
          </a:xfrm>
          <a:ln/>
        </p:spPr>
        <p:txBody>
          <a:bodyPr lIns="50760" tIns="105483" rIns="50760" bIns="50760" anchor="ctr"/>
          <a:lstStyle/>
          <a:p>
            <a:pPr>
              <a:tabLst>
                <a:tab pos="638942" algn="l"/>
                <a:tab pos="1277882" algn="l"/>
                <a:tab pos="1916824" algn="l"/>
                <a:tab pos="2555765" algn="l"/>
                <a:tab pos="3194706" algn="l"/>
                <a:tab pos="3833647" algn="l"/>
                <a:tab pos="4472589" algn="l"/>
                <a:tab pos="5111529" algn="l"/>
                <a:tab pos="5750471" algn="l"/>
                <a:tab pos="6389411" algn="l"/>
                <a:tab pos="7028353" algn="l"/>
                <a:tab pos="7667294" algn="l"/>
                <a:tab pos="8306235" algn="l"/>
                <a:tab pos="8945176" algn="l"/>
                <a:tab pos="9584118" algn="l"/>
                <a:tab pos="10223058" algn="l"/>
                <a:tab pos="10862000" algn="l"/>
              </a:tabLst>
            </a:pPr>
            <a:r>
              <a:rPr lang="en-US" altLang="x-none" sz="4551" dirty="0">
                <a:latin typeface="Gill Sans Light" charset="0"/>
                <a:ea typeface="Gill Sans Light" charset="0"/>
                <a:cs typeface="Gill Sans Light" charset="0"/>
              </a:rPr>
              <a:t>Electron Scattering</a:t>
            </a:r>
          </a:p>
        </p:txBody>
      </p:sp>
      <p:pic>
        <p:nvPicPr>
          <p:cNvPr id="286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20339" y="2668693"/>
            <a:ext cx="7301653" cy="520192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28675" name="Text Box 3"/>
          <p:cNvSpPr txBox="1">
            <a:spLocks noChangeArrowheads="1"/>
          </p:cNvSpPr>
          <p:nvPr/>
        </p:nvSpPr>
        <p:spPr bwMode="auto">
          <a:xfrm rot="19020000">
            <a:off x="5244819" y="3377637"/>
            <a:ext cx="2930596" cy="53057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86758" rIns="128000" bIns="64000"/>
          <a:lstStyle>
            <a:lvl1pPr>
              <a:tabLst>
                <a:tab pos="449263" algn="l"/>
                <a:tab pos="898525" algn="l"/>
                <a:tab pos="1347788" algn="l"/>
                <a:tab pos="1797050" algn="l"/>
              </a:tabLst>
              <a:defRPr>
                <a:solidFill>
                  <a:srgbClr val="000000"/>
                </a:solidFill>
                <a:latin typeface="Arial" charset="0"/>
                <a:ea typeface="DejaVu Sans" charset="0"/>
                <a:cs typeface="DejaVu Sans" charset="0"/>
              </a:defRPr>
            </a:lvl1pPr>
            <a:lvl2pPr>
              <a:tabLst>
                <a:tab pos="449263" algn="l"/>
                <a:tab pos="898525" algn="l"/>
                <a:tab pos="1347788" algn="l"/>
                <a:tab pos="1797050" algn="l"/>
              </a:tabLst>
              <a:defRPr>
                <a:solidFill>
                  <a:srgbClr val="000000"/>
                </a:solidFill>
                <a:latin typeface="Arial" charset="0"/>
                <a:ea typeface="DejaVu Sans" charset="0"/>
                <a:cs typeface="DejaVu Sans" charset="0"/>
              </a:defRPr>
            </a:lvl2pPr>
            <a:lvl3pPr>
              <a:tabLst>
                <a:tab pos="449263" algn="l"/>
                <a:tab pos="898525" algn="l"/>
                <a:tab pos="1347788" algn="l"/>
                <a:tab pos="1797050" algn="l"/>
              </a:tabLst>
              <a:defRPr>
                <a:solidFill>
                  <a:srgbClr val="000000"/>
                </a:solidFill>
                <a:latin typeface="Arial" charset="0"/>
                <a:ea typeface="DejaVu Sans" charset="0"/>
                <a:cs typeface="DejaVu Sans" charset="0"/>
              </a:defRPr>
            </a:lvl3pPr>
            <a:lvl4pPr>
              <a:tabLst>
                <a:tab pos="449263" algn="l"/>
                <a:tab pos="898525" algn="l"/>
                <a:tab pos="1347788" algn="l"/>
                <a:tab pos="1797050" algn="l"/>
              </a:tabLst>
              <a:defRPr>
                <a:solidFill>
                  <a:srgbClr val="000000"/>
                </a:solidFill>
                <a:latin typeface="Arial" charset="0"/>
                <a:ea typeface="DejaVu Sans" charset="0"/>
                <a:cs typeface="DejaVu Sans" charset="0"/>
              </a:defRPr>
            </a:lvl4pPr>
            <a:lvl5pPr>
              <a:tabLst>
                <a:tab pos="449263" algn="l"/>
                <a:tab pos="898525" algn="l"/>
                <a:tab pos="1347788" algn="l"/>
                <a:tab pos="1797050" algn="l"/>
              </a:tabLst>
              <a:defRPr>
                <a:solidFill>
                  <a:srgbClr val="000000"/>
                </a:solidFill>
                <a:latin typeface="Arial" charset="0"/>
                <a:ea typeface="DejaVu Sans" charset="0"/>
                <a:cs typeface="DejaVu Sans"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Lst>
              <a:defRPr>
                <a:solidFill>
                  <a:srgbClr val="000000"/>
                </a:solidFill>
                <a:latin typeface="Arial" charset="0"/>
                <a:ea typeface="DejaVu Sans" charset="0"/>
                <a:cs typeface="DejaVu Sans"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Lst>
              <a:defRPr>
                <a:solidFill>
                  <a:srgbClr val="000000"/>
                </a:solidFill>
                <a:latin typeface="Arial" charset="0"/>
                <a:ea typeface="DejaVu Sans" charset="0"/>
                <a:cs typeface="DejaVu Sans"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Lst>
              <a:defRPr>
                <a:solidFill>
                  <a:srgbClr val="000000"/>
                </a:solidFill>
                <a:latin typeface="Arial" charset="0"/>
                <a:ea typeface="DejaVu Sans" charset="0"/>
                <a:cs typeface="DejaVu Sans"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Lst>
              <a:defRPr>
                <a:solidFill>
                  <a:srgbClr val="000000"/>
                </a:solidFill>
                <a:latin typeface="Arial" charset="0"/>
                <a:ea typeface="DejaVu Sans" charset="0"/>
                <a:cs typeface="DejaVu Sans" charset="0"/>
              </a:defRPr>
            </a:lvl9pPr>
          </a:lstStyle>
          <a:p>
            <a:r>
              <a:rPr lang="en-US" altLang="x-none" sz="2800" dirty="0">
                <a:solidFill>
                  <a:srgbClr val="0084D1"/>
                </a:solidFill>
              </a:rPr>
              <a:t> scattered electron</a:t>
            </a:r>
          </a:p>
        </p:txBody>
      </p:sp>
      <p:sp>
        <p:nvSpPr>
          <p:cNvPr id="28676" name="Text Box 4"/>
          <p:cNvSpPr txBox="1">
            <a:spLocks noChangeArrowheads="1"/>
          </p:cNvSpPr>
          <p:nvPr/>
        </p:nvSpPr>
        <p:spPr bwMode="auto">
          <a:xfrm>
            <a:off x="2560320" y="4332676"/>
            <a:ext cx="1411112" cy="53057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86758" rIns="128000" bIns="64000"/>
          <a:lstStyle>
            <a:lvl1pPr>
              <a:tabLst>
                <a:tab pos="449263" algn="l"/>
                <a:tab pos="898525" algn="l"/>
              </a:tabLst>
              <a:defRPr>
                <a:solidFill>
                  <a:srgbClr val="000000"/>
                </a:solidFill>
                <a:latin typeface="Arial" charset="0"/>
                <a:ea typeface="DejaVu Sans" charset="0"/>
                <a:cs typeface="DejaVu Sans" charset="0"/>
              </a:defRPr>
            </a:lvl1pPr>
            <a:lvl2pPr>
              <a:tabLst>
                <a:tab pos="449263" algn="l"/>
                <a:tab pos="898525" algn="l"/>
              </a:tabLst>
              <a:defRPr>
                <a:solidFill>
                  <a:srgbClr val="000000"/>
                </a:solidFill>
                <a:latin typeface="Arial" charset="0"/>
                <a:ea typeface="DejaVu Sans" charset="0"/>
                <a:cs typeface="DejaVu Sans" charset="0"/>
              </a:defRPr>
            </a:lvl2pPr>
            <a:lvl3pPr>
              <a:tabLst>
                <a:tab pos="449263" algn="l"/>
                <a:tab pos="898525" algn="l"/>
              </a:tabLst>
              <a:defRPr>
                <a:solidFill>
                  <a:srgbClr val="000000"/>
                </a:solidFill>
                <a:latin typeface="Arial" charset="0"/>
                <a:ea typeface="DejaVu Sans" charset="0"/>
                <a:cs typeface="DejaVu Sans" charset="0"/>
              </a:defRPr>
            </a:lvl3pPr>
            <a:lvl4pPr>
              <a:tabLst>
                <a:tab pos="449263" algn="l"/>
                <a:tab pos="898525" algn="l"/>
              </a:tabLst>
              <a:defRPr>
                <a:solidFill>
                  <a:srgbClr val="000000"/>
                </a:solidFill>
                <a:latin typeface="Arial" charset="0"/>
                <a:ea typeface="DejaVu Sans" charset="0"/>
                <a:cs typeface="DejaVu Sans" charset="0"/>
              </a:defRPr>
            </a:lvl4pPr>
            <a:lvl5pPr>
              <a:tabLst>
                <a:tab pos="449263" algn="l"/>
                <a:tab pos="898525" algn="l"/>
              </a:tabLst>
              <a:defRPr>
                <a:solidFill>
                  <a:srgbClr val="000000"/>
                </a:solidFill>
                <a:latin typeface="Arial" charset="0"/>
                <a:ea typeface="DejaVu Sans" charset="0"/>
                <a:cs typeface="DejaVu Sans"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Lst>
              <a:defRPr>
                <a:solidFill>
                  <a:srgbClr val="000000"/>
                </a:solidFill>
                <a:latin typeface="Arial" charset="0"/>
                <a:ea typeface="DejaVu Sans" charset="0"/>
                <a:cs typeface="DejaVu Sans"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Lst>
              <a:defRPr>
                <a:solidFill>
                  <a:srgbClr val="000000"/>
                </a:solidFill>
                <a:latin typeface="Arial" charset="0"/>
                <a:ea typeface="DejaVu Sans" charset="0"/>
                <a:cs typeface="DejaVu Sans"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Lst>
              <a:defRPr>
                <a:solidFill>
                  <a:srgbClr val="000000"/>
                </a:solidFill>
                <a:latin typeface="Arial" charset="0"/>
                <a:ea typeface="DejaVu Sans" charset="0"/>
                <a:cs typeface="DejaVu Sans"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Lst>
              <a:defRPr>
                <a:solidFill>
                  <a:srgbClr val="000000"/>
                </a:solidFill>
                <a:latin typeface="Arial" charset="0"/>
                <a:ea typeface="DejaVu Sans" charset="0"/>
                <a:cs typeface="DejaVu Sans" charset="0"/>
              </a:defRPr>
            </a:lvl9pPr>
          </a:lstStyle>
          <a:p>
            <a:r>
              <a:rPr lang="en-US" altLang="x-none" sz="2800" dirty="0">
                <a:solidFill>
                  <a:srgbClr val="0084D1"/>
                </a:solidFill>
              </a:rPr>
              <a:t>electron</a:t>
            </a:r>
          </a:p>
        </p:txBody>
      </p:sp>
      <p:pic>
        <p:nvPicPr>
          <p:cNvPr id="28677"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36090" y="2047805"/>
            <a:ext cx="1259840" cy="614116"/>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28678"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39024" y="7884160"/>
            <a:ext cx="1259840" cy="614116"/>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28679" name="Line 7"/>
          <p:cNvSpPr>
            <a:spLocks noChangeShapeType="1"/>
          </p:cNvSpPr>
          <p:nvPr/>
        </p:nvSpPr>
        <p:spPr bwMode="auto">
          <a:xfrm>
            <a:off x="7680961" y="6400801"/>
            <a:ext cx="2047805" cy="1792676"/>
          </a:xfrm>
          <a:prstGeom prst="line">
            <a:avLst/>
          </a:prstGeom>
          <a:noFill/>
          <a:ln w="72000" cap="flat">
            <a:solidFill>
              <a:srgbClr val="4700B8"/>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sz="3413"/>
          </a:p>
        </p:txBody>
      </p:sp>
      <p:sp>
        <p:nvSpPr>
          <p:cNvPr id="28680" name="Line 8"/>
          <p:cNvSpPr>
            <a:spLocks noChangeShapeType="1"/>
          </p:cNvSpPr>
          <p:nvPr/>
        </p:nvSpPr>
        <p:spPr bwMode="auto">
          <a:xfrm>
            <a:off x="7834489" y="6247272"/>
            <a:ext cx="2302933" cy="1792676"/>
          </a:xfrm>
          <a:prstGeom prst="line">
            <a:avLst/>
          </a:prstGeom>
          <a:noFill/>
          <a:ln w="72000" cap="flat">
            <a:solidFill>
              <a:srgbClr val="4700B8"/>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sz="3413"/>
          </a:p>
        </p:txBody>
      </p:sp>
      <p:sp>
        <p:nvSpPr>
          <p:cNvPr id="28681" name="Line 9"/>
          <p:cNvSpPr>
            <a:spLocks noChangeShapeType="1"/>
          </p:cNvSpPr>
          <p:nvPr/>
        </p:nvSpPr>
        <p:spPr bwMode="auto">
          <a:xfrm>
            <a:off x="7936090" y="6041814"/>
            <a:ext cx="2302933" cy="1639147"/>
          </a:xfrm>
          <a:prstGeom prst="line">
            <a:avLst/>
          </a:prstGeom>
          <a:noFill/>
          <a:ln w="72000" cap="flat">
            <a:solidFill>
              <a:srgbClr val="4700B8"/>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sz="3413"/>
          </a:p>
        </p:txBody>
      </p:sp>
      <p:sp>
        <p:nvSpPr>
          <p:cNvPr id="28682" name="Text Box 10"/>
          <p:cNvSpPr txBox="1">
            <a:spLocks noChangeArrowheads="1"/>
          </p:cNvSpPr>
          <p:nvPr/>
        </p:nvSpPr>
        <p:spPr bwMode="auto">
          <a:xfrm>
            <a:off x="6734952" y="1293708"/>
            <a:ext cx="3508587" cy="548639"/>
          </a:xfrm>
          <a:prstGeom prst="rect">
            <a:avLst/>
          </a:prstGeom>
          <a:solidFill>
            <a:srgbClr val="FFFFFF"/>
          </a:solidFill>
          <a:ln w="9525" cap="flat">
            <a:solidFill>
              <a:srgbClr val="000000"/>
            </a:solidFill>
            <a:round/>
            <a:headEnd/>
            <a:tailEnd/>
          </a:ln>
          <a:effectLst>
            <a:outerShdw blurRad="63500" dist="152735" dir="2700000" algn="ctr" rotWithShape="0">
              <a:srgbClr val="808080"/>
            </a:outerShdw>
          </a:effectLst>
        </p:spPr>
        <p:txBody>
          <a:bodyPr wrap="none" lIns="128000" tIns="86758" rIns="128000" bIns="64000"/>
          <a:lstStyle>
            <a:lvl1pPr>
              <a:tabLst>
                <a:tab pos="449263" algn="l"/>
                <a:tab pos="898525" algn="l"/>
                <a:tab pos="1347788" algn="l"/>
                <a:tab pos="1797050" algn="l"/>
                <a:tab pos="2246313" algn="l"/>
              </a:tabLst>
              <a:defRPr>
                <a:solidFill>
                  <a:srgbClr val="000000"/>
                </a:solidFill>
                <a:latin typeface="Arial" charset="0"/>
                <a:ea typeface="DejaVu Sans" charset="0"/>
                <a:cs typeface="DejaVu Sans" charset="0"/>
              </a:defRPr>
            </a:lvl1pPr>
            <a:lvl2pPr>
              <a:tabLst>
                <a:tab pos="449263" algn="l"/>
                <a:tab pos="898525" algn="l"/>
                <a:tab pos="1347788" algn="l"/>
                <a:tab pos="1797050" algn="l"/>
                <a:tab pos="2246313" algn="l"/>
              </a:tabLst>
              <a:defRPr>
                <a:solidFill>
                  <a:srgbClr val="000000"/>
                </a:solidFill>
                <a:latin typeface="Arial" charset="0"/>
                <a:ea typeface="DejaVu Sans" charset="0"/>
                <a:cs typeface="DejaVu Sans" charset="0"/>
              </a:defRPr>
            </a:lvl2pPr>
            <a:lvl3pPr>
              <a:tabLst>
                <a:tab pos="449263" algn="l"/>
                <a:tab pos="898525" algn="l"/>
                <a:tab pos="1347788" algn="l"/>
                <a:tab pos="1797050" algn="l"/>
                <a:tab pos="2246313" algn="l"/>
              </a:tabLst>
              <a:defRPr>
                <a:solidFill>
                  <a:srgbClr val="000000"/>
                </a:solidFill>
                <a:latin typeface="Arial" charset="0"/>
                <a:ea typeface="DejaVu Sans" charset="0"/>
                <a:cs typeface="DejaVu Sans" charset="0"/>
              </a:defRPr>
            </a:lvl3pPr>
            <a:lvl4pPr>
              <a:tabLst>
                <a:tab pos="449263" algn="l"/>
                <a:tab pos="898525" algn="l"/>
                <a:tab pos="1347788" algn="l"/>
                <a:tab pos="1797050" algn="l"/>
                <a:tab pos="2246313" algn="l"/>
              </a:tabLst>
              <a:defRPr>
                <a:solidFill>
                  <a:srgbClr val="000000"/>
                </a:solidFill>
                <a:latin typeface="Arial" charset="0"/>
                <a:ea typeface="DejaVu Sans" charset="0"/>
                <a:cs typeface="DejaVu Sans" charset="0"/>
              </a:defRPr>
            </a:lvl4pPr>
            <a:lvl5pPr>
              <a:tabLst>
                <a:tab pos="449263" algn="l"/>
                <a:tab pos="898525" algn="l"/>
                <a:tab pos="1347788" algn="l"/>
                <a:tab pos="1797050" algn="l"/>
                <a:tab pos="2246313" algn="l"/>
              </a:tabLst>
              <a:defRPr>
                <a:solidFill>
                  <a:srgbClr val="000000"/>
                </a:solidFill>
                <a:latin typeface="Arial" charset="0"/>
                <a:ea typeface="DejaVu Sans" charset="0"/>
                <a:cs typeface="DejaVu Sans"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Lst>
              <a:defRPr>
                <a:solidFill>
                  <a:srgbClr val="000000"/>
                </a:solidFill>
                <a:latin typeface="Arial" charset="0"/>
                <a:ea typeface="DejaVu Sans" charset="0"/>
                <a:cs typeface="DejaVu Sans"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Lst>
              <a:defRPr>
                <a:solidFill>
                  <a:srgbClr val="000000"/>
                </a:solidFill>
                <a:latin typeface="Arial" charset="0"/>
                <a:ea typeface="DejaVu Sans" charset="0"/>
                <a:cs typeface="DejaVu Sans"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Lst>
              <a:defRPr>
                <a:solidFill>
                  <a:srgbClr val="000000"/>
                </a:solidFill>
                <a:latin typeface="Arial" charset="0"/>
                <a:ea typeface="DejaVu Sans" charset="0"/>
                <a:cs typeface="DejaVu Sans"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Lst>
              <a:defRPr>
                <a:solidFill>
                  <a:srgbClr val="000000"/>
                </a:solidFill>
                <a:latin typeface="Arial" charset="0"/>
                <a:ea typeface="DejaVu Sans" charset="0"/>
                <a:cs typeface="DejaVu Sans" charset="0"/>
              </a:defRPr>
            </a:lvl9pPr>
          </a:lstStyle>
          <a:p>
            <a:r>
              <a:rPr lang="en-US" altLang="x-none" sz="2800" dirty="0">
                <a:latin typeface="Gill Sans Light" charset="0"/>
                <a:ea typeface="Gill Sans Light" charset="0"/>
                <a:cs typeface="Gill Sans Light" charset="0"/>
              </a:rPr>
              <a:t>Detector of electrons</a:t>
            </a:r>
          </a:p>
        </p:txBody>
      </p:sp>
      <p:sp>
        <p:nvSpPr>
          <p:cNvPr id="28683" name="Text Box 11"/>
          <p:cNvSpPr txBox="1">
            <a:spLocks noChangeArrowheads="1"/>
          </p:cNvSpPr>
          <p:nvPr/>
        </p:nvSpPr>
        <p:spPr bwMode="auto">
          <a:xfrm>
            <a:off x="10342882" y="6506916"/>
            <a:ext cx="2061350" cy="968587"/>
          </a:xfrm>
          <a:prstGeom prst="rect">
            <a:avLst/>
          </a:prstGeom>
          <a:solidFill>
            <a:srgbClr val="FFFFFF"/>
          </a:solidFill>
          <a:ln w="9525" cap="flat">
            <a:solidFill>
              <a:srgbClr val="000000"/>
            </a:solidFill>
            <a:round/>
            <a:headEnd/>
            <a:tailEnd/>
          </a:ln>
          <a:effectLst>
            <a:outerShdw blurRad="63500" dist="152735" dir="2700000" algn="ctr" rotWithShape="0">
              <a:srgbClr val="808080"/>
            </a:outerShdw>
          </a:effectLst>
        </p:spPr>
        <p:txBody>
          <a:bodyPr wrap="none" lIns="128000" tIns="86758" rIns="128000" bIns="64000"/>
          <a:lstStyle>
            <a:lvl1pPr>
              <a:tabLst>
                <a:tab pos="449263" algn="l"/>
                <a:tab pos="898525" algn="l"/>
                <a:tab pos="1347788" algn="l"/>
              </a:tabLst>
              <a:defRPr>
                <a:solidFill>
                  <a:srgbClr val="000000"/>
                </a:solidFill>
                <a:latin typeface="Arial" charset="0"/>
                <a:ea typeface="DejaVu Sans" charset="0"/>
                <a:cs typeface="DejaVu Sans" charset="0"/>
              </a:defRPr>
            </a:lvl1pPr>
            <a:lvl2pPr>
              <a:tabLst>
                <a:tab pos="449263" algn="l"/>
                <a:tab pos="898525" algn="l"/>
                <a:tab pos="1347788" algn="l"/>
              </a:tabLst>
              <a:defRPr>
                <a:solidFill>
                  <a:srgbClr val="000000"/>
                </a:solidFill>
                <a:latin typeface="Arial" charset="0"/>
                <a:ea typeface="DejaVu Sans" charset="0"/>
                <a:cs typeface="DejaVu Sans" charset="0"/>
              </a:defRPr>
            </a:lvl2pPr>
            <a:lvl3pPr>
              <a:tabLst>
                <a:tab pos="449263" algn="l"/>
                <a:tab pos="898525" algn="l"/>
                <a:tab pos="1347788" algn="l"/>
              </a:tabLst>
              <a:defRPr>
                <a:solidFill>
                  <a:srgbClr val="000000"/>
                </a:solidFill>
                <a:latin typeface="Arial" charset="0"/>
                <a:ea typeface="DejaVu Sans" charset="0"/>
                <a:cs typeface="DejaVu Sans" charset="0"/>
              </a:defRPr>
            </a:lvl3pPr>
            <a:lvl4pPr>
              <a:tabLst>
                <a:tab pos="449263" algn="l"/>
                <a:tab pos="898525" algn="l"/>
                <a:tab pos="1347788" algn="l"/>
              </a:tabLst>
              <a:defRPr>
                <a:solidFill>
                  <a:srgbClr val="000000"/>
                </a:solidFill>
                <a:latin typeface="Arial" charset="0"/>
                <a:ea typeface="DejaVu Sans" charset="0"/>
                <a:cs typeface="DejaVu Sans" charset="0"/>
              </a:defRPr>
            </a:lvl4pPr>
            <a:lvl5pPr>
              <a:tabLst>
                <a:tab pos="449263" algn="l"/>
                <a:tab pos="898525" algn="l"/>
                <a:tab pos="1347788" algn="l"/>
              </a:tabLst>
              <a:defRPr>
                <a:solidFill>
                  <a:srgbClr val="000000"/>
                </a:solidFill>
                <a:latin typeface="Arial" charset="0"/>
                <a:ea typeface="DejaVu Sans" charset="0"/>
                <a:cs typeface="DejaVu Sans"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Lst>
              <a:defRPr>
                <a:solidFill>
                  <a:srgbClr val="000000"/>
                </a:solidFill>
                <a:latin typeface="Arial" charset="0"/>
                <a:ea typeface="DejaVu Sans" charset="0"/>
                <a:cs typeface="DejaVu Sans"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Lst>
              <a:defRPr>
                <a:solidFill>
                  <a:srgbClr val="000000"/>
                </a:solidFill>
                <a:latin typeface="Arial" charset="0"/>
                <a:ea typeface="DejaVu Sans" charset="0"/>
                <a:cs typeface="DejaVu Sans"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Lst>
              <a:defRPr>
                <a:solidFill>
                  <a:srgbClr val="000000"/>
                </a:solidFill>
                <a:latin typeface="Arial" charset="0"/>
                <a:ea typeface="DejaVu Sans" charset="0"/>
                <a:cs typeface="DejaVu Sans"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Lst>
              <a:defRPr>
                <a:solidFill>
                  <a:srgbClr val="000000"/>
                </a:solidFill>
                <a:latin typeface="Arial" charset="0"/>
                <a:ea typeface="DejaVu Sans" charset="0"/>
                <a:cs typeface="DejaVu Sans" charset="0"/>
              </a:defRPr>
            </a:lvl9pPr>
          </a:lstStyle>
          <a:p>
            <a:r>
              <a:rPr lang="en-US" altLang="x-none" sz="2800" dirty="0">
                <a:latin typeface="Gill Sans Light" charset="0"/>
                <a:ea typeface="Gill Sans Light" charset="0"/>
                <a:cs typeface="Gill Sans Light" charset="0"/>
              </a:rPr>
              <a:t>Detector of </a:t>
            </a:r>
          </a:p>
          <a:p>
            <a:r>
              <a:rPr lang="en-US" altLang="x-none" sz="2800" dirty="0">
                <a:latin typeface="Gill Sans Light" charset="0"/>
                <a:ea typeface="Gill Sans Light" charset="0"/>
                <a:cs typeface="Gill Sans Light" charset="0"/>
              </a:rPr>
              <a:t>hadrons</a:t>
            </a:r>
          </a:p>
        </p:txBody>
      </p:sp>
      <p:sp>
        <p:nvSpPr>
          <p:cNvPr id="28684" name="Text Box 12"/>
          <p:cNvSpPr txBox="1">
            <a:spLocks noChangeArrowheads="1"/>
          </p:cNvSpPr>
          <p:nvPr/>
        </p:nvSpPr>
        <p:spPr bwMode="auto">
          <a:xfrm rot="1800000">
            <a:off x="5531556" y="5378028"/>
            <a:ext cx="1250809" cy="53057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86758" rIns="128000" bIns="64000"/>
          <a:lstStyle>
            <a:lvl1pPr>
              <a:tabLst>
                <a:tab pos="449263" algn="l"/>
              </a:tabLst>
              <a:defRPr>
                <a:solidFill>
                  <a:srgbClr val="000000"/>
                </a:solidFill>
                <a:latin typeface="Arial" charset="0"/>
                <a:ea typeface="DejaVu Sans" charset="0"/>
                <a:cs typeface="DejaVu Sans" charset="0"/>
              </a:defRPr>
            </a:lvl1pPr>
            <a:lvl2pPr>
              <a:tabLst>
                <a:tab pos="449263" algn="l"/>
              </a:tabLst>
              <a:defRPr>
                <a:solidFill>
                  <a:srgbClr val="000000"/>
                </a:solidFill>
                <a:latin typeface="Arial" charset="0"/>
                <a:ea typeface="DejaVu Sans" charset="0"/>
                <a:cs typeface="DejaVu Sans" charset="0"/>
              </a:defRPr>
            </a:lvl2pPr>
            <a:lvl3pPr>
              <a:tabLst>
                <a:tab pos="449263" algn="l"/>
              </a:tabLst>
              <a:defRPr>
                <a:solidFill>
                  <a:srgbClr val="000000"/>
                </a:solidFill>
                <a:latin typeface="Arial" charset="0"/>
                <a:ea typeface="DejaVu Sans" charset="0"/>
                <a:cs typeface="DejaVu Sans" charset="0"/>
              </a:defRPr>
            </a:lvl3pPr>
            <a:lvl4pPr>
              <a:tabLst>
                <a:tab pos="449263" algn="l"/>
              </a:tabLst>
              <a:defRPr>
                <a:solidFill>
                  <a:srgbClr val="000000"/>
                </a:solidFill>
                <a:latin typeface="Arial" charset="0"/>
                <a:ea typeface="DejaVu Sans" charset="0"/>
                <a:cs typeface="DejaVu Sans" charset="0"/>
              </a:defRPr>
            </a:lvl4pPr>
            <a:lvl5pPr>
              <a:tabLst>
                <a:tab pos="449263" algn="l"/>
              </a:tabLst>
              <a:defRPr>
                <a:solidFill>
                  <a:srgbClr val="000000"/>
                </a:solidFill>
                <a:latin typeface="Arial" charset="0"/>
                <a:ea typeface="DejaVu Sans" charset="0"/>
                <a:cs typeface="DejaVu Sans"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449263" algn="l"/>
              </a:tabLst>
              <a:defRPr>
                <a:solidFill>
                  <a:srgbClr val="000000"/>
                </a:solidFill>
                <a:latin typeface="Arial" charset="0"/>
                <a:ea typeface="DejaVu Sans" charset="0"/>
                <a:cs typeface="DejaVu Sans"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449263" algn="l"/>
              </a:tabLst>
              <a:defRPr>
                <a:solidFill>
                  <a:srgbClr val="000000"/>
                </a:solidFill>
                <a:latin typeface="Arial" charset="0"/>
                <a:ea typeface="DejaVu Sans" charset="0"/>
                <a:cs typeface="DejaVu Sans"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449263" algn="l"/>
              </a:tabLst>
              <a:defRPr>
                <a:solidFill>
                  <a:srgbClr val="000000"/>
                </a:solidFill>
                <a:latin typeface="Arial" charset="0"/>
                <a:ea typeface="DejaVu Sans" charset="0"/>
                <a:cs typeface="DejaVu Sans"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449263" algn="l"/>
              </a:tabLst>
              <a:defRPr>
                <a:solidFill>
                  <a:srgbClr val="000000"/>
                </a:solidFill>
                <a:latin typeface="Arial" charset="0"/>
                <a:ea typeface="DejaVu Sans" charset="0"/>
                <a:cs typeface="DejaVu Sans" charset="0"/>
              </a:defRPr>
            </a:lvl9pPr>
          </a:lstStyle>
          <a:p>
            <a:r>
              <a:rPr lang="en-US" altLang="x-none" sz="2800" dirty="0">
                <a:solidFill>
                  <a:srgbClr val="C5000B"/>
                </a:solidFill>
              </a:rPr>
              <a:t>photon</a:t>
            </a:r>
          </a:p>
        </p:txBody>
      </p:sp>
      <p:sp>
        <p:nvSpPr>
          <p:cNvPr id="28685" name="Text Box 13"/>
          <p:cNvSpPr txBox="1">
            <a:spLocks noChangeArrowheads="1"/>
          </p:cNvSpPr>
          <p:nvPr/>
        </p:nvSpPr>
        <p:spPr bwMode="auto">
          <a:xfrm>
            <a:off x="512517" y="5610579"/>
            <a:ext cx="4104640" cy="231422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tIns="87782"/>
          <a:lstStyle>
            <a:lvl1pPr>
              <a:tabLst>
                <a:tab pos="449263" algn="l"/>
                <a:tab pos="898525" algn="l"/>
                <a:tab pos="1347788" algn="l"/>
                <a:tab pos="1797050" algn="l"/>
                <a:tab pos="2246313" algn="l"/>
                <a:tab pos="2695575" algn="l"/>
              </a:tabLst>
              <a:defRPr>
                <a:solidFill>
                  <a:srgbClr val="000000"/>
                </a:solidFill>
                <a:latin typeface="Arial" charset="0"/>
                <a:ea typeface="DejaVu Sans" charset="0"/>
                <a:cs typeface="DejaVu Sans" charset="0"/>
              </a:defRPr>
            </a:lvl1pPr>
            <a:lvl2pPr>
              <a:tabLst>
                <a:tab pos="449263" algn="l"/>
                <a:tab pos="898525" algn="l"/>
                <a:tab pos="1347788" algn="l"/>
                <a:tab pos="1797050" algn="l"/>
                <a:tab pos="2246313" algn="l"/>
                <a:tab pos="2695575" algn="l"/>
              </a:tabLst>
              <a:defRPr>
                <a:solidFill>
                  <a:srgbClr val="000000"/>
                </a:solidFill>
                <a:latin typeface="Arial" charset="0"/>
                <a:ea typeface="DejaVu Sans" charset="0"/>
                <a:cs typeface="DejaVu Sans" charset="0"/>
              </a:defRPr>
            </a:lvl2pPr>
            <a:lvl3pPr>
              <a:tabLst>
                <a:tab pos="449263" algn="l"/>
                <a:tab pos="898525" algn="l"/>
                <a:tab pos="1347788" algn="l"/>
                <a:tab pos="1797050" algn="l"/>
                <a:tab pos="2246313" algn="l"/>
                <a:tab pos="2695575" algn="l"/>
              </a:tabLst>
              <a:defRPr>
                <a:solidFill>
                  <a:srgbClr val="000000"/>
                </a:solidFill>
                <a:latin typeface="Arial" charset="0"/>
                <a:ea typeface="DejaVu Sans" charset="0"/>
                <a:cs typeface="DejaVu Sans" charset="0"/>
              </a:defRPr>
            </a:lvl3pPr>
            <a:lvl4pPr>
              <a:tabLst>
                <a:tab pos="449263" algn="l"/>
                <a:tab pos="898525" algn="l"/>
                <a:tab pos="1347788" algn="l"/>
                <a:tab pos="1797050" algn="l"/>
                <a:tab pos="2246313" algn="l"/>
                <a:tab pos="2695575" algn="l"/>
              </a:tabLst>
              <a:defRPr>
                <a:solidFill>
                  <a:srgbClr val="000000"/>
                </a:solidFill>
                <a:latin typeface="Arial" charset="0"/>
                <a:ea typeface="DejaVu Sans" charset="0"/>
                <a:cs typeface="DejaVu Sans" charset="0"/>
              </a:defRPr>
            </a:lvl4pPr>
            <a:lvl5pPr>
              <a:tabLst>
                <a:tab pos="449263" algn="l"/>
                <a:tab pos="898525" algn="l"/>
                <a:tab pos="1347788" algn="l"/>
                <a:tab pos="1797050" algn="l"/>
                <a:tab pos="2246313" algn="l"/>
                <a:tab pos="2695575" algn="l"/>
              </a:tabLst>
              <a:defRPr>
                <a:solidFill>
                  <a:srgbClr val="000000"/>
                </a:solidFill>
                <a:latin typeface="Arial" charset="0"/>
                <a:ea typeface="DejaVu Sans" charset="0"/>
                <a:cs typeface="DejaVu Sans"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Lst>
              <a:defRPr>
                <a:solidFill>
                  <a:srgbClr val="000000"/>
                </a:solidFill>
                <a:latin typeface="Arial" charset="0"/>
                <a:ea typeface="DejaVu Sans" charset="0"/>
                <a:cs typeface="DejaVu Sans"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Lst>
              <a:defRPr>
                <a:solidFill>
                  <a:srgbClr val="000000"/>
                </a:solidFill>
                <a:latin typeface="Arial" charset="0"/>
                <a:ea typeface="DejaVu Sans" charset="0"/>
                <a:cs typeface="DejaVu Sans"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Lst>
              <a:defRPr>
                <a:solidFill>
                  <a:srgbClr val="000000"/>
                </a:solidFill>
                <a:latin typeface="Arial" charset="0"/>
                <a:ea typeface="DejaVu Sans" charset="0"/>
                <a:cs typeface="DejaVu Sans"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Lst>
              <a:defRPr>
                <a:solidFill>
                  <a:srgbClr val="000000"/>
                </a:solidFill>
                <a:latin typeface="Arial" charset="0"/>
                <a:ea typeface="DejaVu Sans" charset="0"/>
                <a:cs typeface="DejaVu Sans" charset="0"/>
              </a:defRPr>
            </a:lvl9pPr>
          </a:lstStyle>
          <a:p>
            <a:pPr hangingPunct="1"/>
            <a:r>
              <a:rPr lang="en-US" altLang="x-none" sz="3413" dirty="0">
                <a:solidFill>
                  <a:srgbClr val="C00000"/>
                </a:solidFill>
                <a:latin typeface="Gill Sans Light" charset="0"/>
                <a:ea typeface="Gill Sans Light" charset="0"/>
                <a:cs typeface="Gill Sans Light" charset="0"/>
              </a:rPr>
              <a:t>The photon probes </a:t>
            </a:r>
          </a:p>
          <a:p>
            <a:pPr hangingPunct="1"/>
            <a:r>
              <a:rPr lang="en-US" altLang="x-none" sz="3413" dirty="0">
                <a:solidFill>
                  <a:srgbClr val="C00000"/>
                </a:solidFill>
                <a:latin typeface="Gill Sans Light" charset="0"/>
                <a:ea typeface="Gill Sans Light" charset="0"/>
                <a:cs typeface="Gill Sans Light" charset="0"/>
              </a:rPr>
              <a:t>transverse distance of ~1/Q </a:t>
            </a:r>
          </a:p>
          <a:p>
            <a:pPr hangingPunct="1"/>
            <a:r>
              <a:rPr lang="en-US" altLang="x-none" sz="3413" dirty="0">
                <a:solidFill>
                  <a:srgbClr val="C00000"/>
                </a:solidFill>
                <a:latin typeface="Gill Sans Light" charset="0"/>
                <a:ea typeface="Gill Sans Light" charset="0"/>
                <a:cs typeface="Gill Sans Light" charset="0"/>
              </a:rPr>
              <a:t>inside of the proton.</a:t>
            </a:r>
          </a:p>
          <a:p>
            <a:pPr hangingPunct="1"/>
            <a:endParaRPr lang="en-US" altLang="x-none" sz="3413" dirty="0">
              <a:solidFill>
                <a:srgbClr val="C00000"/>
              </a:solidFill>
              <a:latin typeface="Gill Sans Light" charset="0"/>
              <a:ea typeface="Gill Sans Light" charset="0"/>
              <a:cs typeface="Gill Sans Light" charset="0"/>
            </a:endParaRPr>
          </a:p>
          <a:p>
            <a:pPr hangingPunct="1"/>
            <a:r>
              <a:rPr lang="en-US" altLang="x-none" sz="3413" dirty="0">
                <a:solidFill>
                  <a:srgbClr val="C00000"/>
                </a:solidFill>
                <a:latin typeface="Gill Sans Light" charset="0"/>
                <a:ea typeface="Gill Sans Light" charset="0"/>
                <a:cs typeface="Gill Sans Light" charset="0"/>
              </a:rPr>
              <a:t>Asymptotic freedom -</a:t>
            </a:r>
          </a:p>
          <a:p>
            <a:pPr hangingPunct="1"/>
            <a:r>
              <a:rPr lang="en-US" altLang="x-none" sz="3413" dirty="0">
                <a:solidFill>
                  <a:srgbClr val="C00000"/>
                </a:solidFill>
                <a:latin typeface="Gill Sans Light" charset="0"/>
                <a:ea typeface="Gill Sans Light" charset="0"/>
                <a:cs typeface="Gill Sans Light" charset="0"/>
              </a:rPr>
              <a:t>photon scatters off a quark</a:t>
            </a:r>
          </a:p>
        </p:txBody>
      </p:sp>
      <p:sp>
        <p:nvSpPr>
          <p:cNvPr id="28686" name="Text Box 14"/>
          <p:cNvSpPr txBox="1">
            <a:spLocks noChangeArrowheads="1"/>
          </p:cNvSpPr>
          <p:nvPr/>
        </p:nvSpPr>
        <p:spPr bwMode="auto">
          <a:xfrm>
            <a:off x="512516" y="2508392"/>
            <a:ext cx="3483750" cy="4921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86758" rIns="128000" bIns="64000"/>
          <a:lstStyle>
            <a:lvl1pPr>
              <a:tabLst>
                <a:tab pos="449263" algn="l"/>
                <a:tab pos="898525" algn="l"/>
                <a:tab pos="1347788" algn="l"/>
                <a:tab pos="1797050" algn="l"/>
                <a:tab pos="2246313" algn="l"/>
              </a:tabLst>
              <a:defRPr>
                <a:solidFill>
                  <a:srgbClr val="000000"/>
                </a:solidFill>
                <a:latin typeface="Arial" charset="0"/>
                <a:ea typeface="DejaVu Sans" charset="0"/>
                <a:cs typeface="DejaVu Sans" charset="0"/>
              </a:defRPr>
            </a:lvl1pPr>
            <a:lvl2pPr>
              <a:tabLst>
                <a:tab pos="449263" algn="l"/>
                <a:tab pos="898525" algn="l"/>
                <a:tab pos="1347788" algn="l"/>
                <a:tab pos="1797050" algn="l"/>
                <a:tab pos="2246313" algn="l"/>
              </a:tabLst>
              <a:defRPr>
                <a:solidFill>
                  <a:srgbClr val="000000"/>
                </a:solidFill>
                <a:latin typeface="Arial" charset="0"/>
                <a:ea typeface="DejaVu Sans" charset="0"/>
                <a:cs typeface="DejaVu Sans" charset="0"/>
              </a:defRPr>
            </a:lvl2pPr>
            <a:lvl3pPr>
              <a:tabLst>
                <a:tab pos="449263" algn="l"/>
                <a:tab pos="898525" algn="l"/>
                <a:tab pos="1347788" algn="l"/>
                <a:tab pos="1797050" algn="l"/>
                <a:tab pos="2246313" algn="l"/>
              </a:tabLst>
              <a:defRPr>
                <a:solidFill>
                  <a:srgbClr val="000000"/>
                </a:solidFill>
                <a:latin typeface="Arial" charset="0"/>
                <a:ea typeface="DejaVu Sans" charset="0"/>
                <a:cs typeface="DejaVu Sans" charset="0"/>
              </a:defRPr>
            </a:lvl3pPr>
            <a:lvl4pPr>
              <a:tabLst>
                <a:tab pos="449263" algn="l"/>
                <a:tab pos="898525" algn="l"/>
                <a:tab pos="1347788" algn="l"/>
                <a:tab pos="1797050" algn="l"/>
                <a:tab pos="2246313" algn="l"/>
              </a:tabLst>
              <a:defRPr>
                <a:solidFill>
                  <a:srgbClr val="000000"/>
                </a:solidFill>
                <a:latin typeface="Arial" charset="0"/>
                <a:ea typeface="DejaVu Sans" charset="0"/>
                <a:cs typeface="DejaVu Sans" charset="0"/>
              </a:defRPr>
            </a:lvl4pPr>
            <a:lvl5pPr>
              <a:tabLst>
                <a:tab pos="449263" algn="l"/>
                <a:tab pos="898525" algn="l"/>
                <a:tab pos="1347788" algn="l"/>
                <a:tab pos="1797050" algn="l"/>
                <a:tab pos="2246313" algn="l"/>
              </a:tabLst>
              <a:defRPr>
                <a:solidFill>
                  <a:srgbClr val="000000"/>
                </a:solidFill>
                <a:latin typeface="Arial" charset="0"/>
                <a:ea typeface="DejaVu Sans" charset="0"/>
                <a:cs typeface="DejaVu Sans"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Lst>
              <a:defRPr>
                <a:solidFill>
                  <a:srgbClr val="000000"/>
                </a:solidFill>
                <a:latin typeface="Arial" charset="0"/>
                <a:ea typeface="DejaVu Sans" charset="0"/>
                <a:cs typeface="DejaVu Sans"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Lst>
              <a:defRPr>
                <a:solidFill>
                  <a:srgbClr val="000000"/>
                </a:solidFill>
                <a:latin typeface="Arial" charset="0"/>
                <a:ea typeface="DejaVu Sans" charset="0"/>
                <a:cs typeface="DejaVu Sans"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Lst>
              <a:defRPr>
                <a:solidFill>
                  <a:srgbClr val="000000"/>
                </a:solidFill>
                <a:latin typeface="Arial" charset="0"/>
                <a:ea typeface="DejaVu Sans" charset="0"/>
                <a:cs typeface="DejaVu Sans"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Lst>
              <a:defRPr>
                <a:solidFill>
                  <a:srgbClr val="000000"/>
                </a:solidFill>
                <a:latin typeface="Arial" charset="0"/>
                <a:ea typeface="DejaVu Sans" charset="0"/>
                <a:cs typeface="DejaVu Sans" charset="0"/>
              </a:defRPr>
            </a:lvl9pPr>
          </a:lstStyle>
          <a:p>
            <a:pPr hangingPunct="1"/>
            <a:r>
              <a:rPr lang="en-US" altLang="x-none" sz="3413" dirty="0" err="1">
                <a:solidFill>
                  <a:srgbClr val="C00000"/>
                </a:solidFill>
                <a:latin typeface="Gill Sans Light" charset="0"/>
                <a:ea typeface="Gill Sans Light" charset="0"/>
                <a:cs typeface="Gill Sans Light" charset="0"/>
              </a:rPr>
              <a:t>Virtuality</a:t>
            </a:r>
            <a:r>
              <a:rPr lang="en-US" altLang="x-none" sz="3413" dirty="0">
                <a:solidFill>
                  <a:srgbClr val="C00000"/>
                </a:solidFill>
                <a:latin typeface="Gill Sans Light" charset="0"/>
                <a:ea typeface="Gill Sans Light" charset="0"/>
                <a:cs typeface="Gill Sans Light" charset="0"/>
              </a:rPr>
              <a:t> of the photon</a:t>
            </a:r>
          </a:p>
        </p:txBody>
      </p:sp>
      <p:pic>
        <p:nvPicPr>
          <p:cNvPr id="28687" name="Picture 1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2516" y="1688818"/>
            <a:ext cx="2273582" cy="654756"/>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Tree>
    <p:extLst>
      <p:ext uri="{BB962C8B-B14F-4D97-AF65-F5344CB8AC3E}">
        <p14:creationId xmlns:p14="http://schemas.microsoft.com/office/powerpoint/2010/main" val="39114881"/>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1"/>
          <p:cNvSpPr>
            <a:spLocks noGrp="1" noChangeArrowheads="1"/>
          </p:cNvSpPr>
          <p:nvPr>
            <p:ph type="title" idx="4294967295"/>
          </p:nvPr>
        </p:nvSpPr>
        <p:spPr>
          <a:xfrm>
            <a:off x="3635433" y="0"/>
            <a:ext cx="8708967" cy="862445"/>
          </a:xfrm>
          <a:ln/>
        </p:spPr>
        <p:txBody>
          <a:bodyPr lIns="50760" tIns="105483" rIns="50760" bIns="50760" anchor="ctr"/>
          <a:lstStyle/>
          <a:p>
            <a:pPr>
              <a:tabLst>
                <a:tab pos="638942" algn="l"/>
                <a:tab pos="1277882" algn="l"/>
                <a:tab pos="1916824" algn="l"/>
                <a:tab pos="2555765" algn="l"/>
                <a:tab pos="3194706" algn="l"/>
                <a:tab pos="3833647" algn="l"/>
                <a:tab pos="4472589" algn="l"/>
                <a:tab pos="5111529" algn="l"/>
                <a:tab pos="5750471" algn="l"/>
                <a:tab pos="6389411" algn="l"/>
                <a:tab pos="7028353" algn="l"/>
                <a:tab pos="7667294" algn="l"/>
                <a:tab pos="8306235" algn="l"/>
                <a:tab pos="8945176" algn="l"/>
                <a:tab pos="9584118" algn="l"/>
                <a:tab pos="10223058" algn="l"/>
                <a:tab pos="10862000" algn="l"/>
              </a:tabLst>
            </a:pPr>
            <a:r>
              <a:rPr lang="en-US" altLang="x-none" sz="4551" dirty="0">
                <a:latin typeface="Gill Sans Light" charset="0"/>
                <a:ea typeface="Gill Sans Light" charset="0"/>
                <a:cs typeface="Gill Sans Light" charset="0"/>
              </a:rPr>
              <a:t>Electron Scattering: interpretation</a:t>
            </a:r>
          </a:p>
        </p:txBody>
      </p:sp>
      <p:pic>
        <p:nvPicPr>
          <p:cNvPr id="296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8241" y="2844800"/>
            <a:ext cx="3953368" cy="382016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29699" name="Text Box 3"/>
          <p:cNvSpPr txBox="1">
            <a:spLocks noChangeArrowheads="1"/>
          </p:cNvSpPr>
          <p:nvPr/>
        </p:nvSpPr>
        <p:spPr bwMode="auto">
          <a:xfrm>
            <a:off x="5581227" y="2305192"/>
            <a:ext cx="6127609" cy="204554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86758" rIns="128000" bIns="64000"/>
          <a:lstStyle>
            <a:lvl1pPr>
              <a:tabLst>
                <a:tab pos="449263" algn="l"/>
                <a:tab pos="898525" algn="l"/>
                <a:tab pos="1347788" algn="l"/>
                <a:tab pos="1797050" algn="l"/>
                <a:tab pos="2246313" algn="l"/>
                <a:tab pos="2695575" algn="l"/>
                <a:tab pos="3144838" algn="l"/>
                <a:tab pos="3594100" algn="l"/>
                <a:tab pos="4043363" algn="l"/>
              </a:tabLst>
              <a:defRPr>
                <a:solidFill>
                  <a:srgbClr val="000000"/>
                </a:solidFill>
                <a:latin typeface="Arial" charset="0"/>
                <a:ea typeface="DejaVu Sans" charset="0"/>
                <a:cs typeface="DejaVu Sans" charset="0"/>
              </a:defRPr>
            </a:lvl1pPr>
            <a:lvl2pPr>
              <a:tabLst>
                <a:tab pos="449263" algn="l"/>
                <a:tab pos="898525" algn="l"/>
                <a:tab pos="1347788" algn="l"/>
                <a:tab pos="1797050" algn="l"/>
                <a:tab pos="2246313" algn="l"/>
                <a:tab pos="2695575" algn="l"/>
                <a:tab pos="3144838" algn="l"/>
                <a:tab pos="3594100" algn="l"/>
                <a:tab pos="4043363" algn="l"/>
              </a:tabLst>
              <a:defRPr>
                <a:solidFill>
                  <a:srgbClr val="000000"/>
                </a:solidFill>
                <a:latin typeface="Arial" charset="0"/>
                <a:ea typeface="DejaVu Sans" charset="0"/>
                <a:cs typeface="DejaVu Sans" charset="0"/>
              </a:defRPr>
            </a:lvl2pPr>
            <a:lvl3pPr>
              <a:tabLst>
                <a:tab pos="449263" algn="l"/>
                <a:tab pos="898525" algn="l"/>
                <a:tab pos="1347788" algn="l"/>
                <a:tab pos="1797050" algn="l"/>
                <a:tab pos="2246313" algn="l"/>
                <a:tab pos="2695575" algn="l"/>
                <a:tab pos="3144838" algn="l"/>
                <a:tab pos="3594100" algn="l"/>
                <a:tab pos="4043363" algn="l"/>
              </a:tabLst>
              <a:defRPr>
                <a:solidFill>
                  <a:srgbClr val="000000"/>
                </a:solidFill>
                <a:latin typeface="Arial" charset="0"/>
                <a:ea typeface="DejaVu Sans" charset="0"/>
                <a:cs typeface="DejaVu Sans" charset="0"/>
              </a:defRPr>
            </a:lvl3pPr>
            <a:lvl4pPr>
              <a:tabLst>
                <a:tab pos="449263" algn="l"/>
                <a:tab pos="898525" algn="l"/>
                <a:tab pos="1347788" algn="l"/>
                <a:tab pos="1797050" algn="l"/>
                <a:tab pos="2246313" algn="l"/>
                <a:tab pos="2695575" algn="l"/>
                <a:tab pos="3144838" algn="l"/>
                <a:tab pos="3594100" algn="l"/>
                <a:tab pos="4043363" algn="l"/>
              </a:tabLst>
              <a:defRPr>
                <a:solidFill>
                  <a:srgbClr val="000000"/>
                </a:solidFill>
                <a:latin typeface="Arial" charset="0"/>
                <a:ea typeface="DejaVu Sans" charset="0"/>
                <a:cs typeface="DejaVu Sans" charset="0"/>
              </a:defRPr>
            </a:lvl4pPr>
            <a:lvl5pPr>
              <a:tabLst>
                <a:tab pos="449263" algn="l"/>
                <a:tab pos="898525" algn="l"/>
                <a:tab pos="1347788" algn="l"/>
                <a:tab pos="1797050" algn="l"/>
                <a:tab pos="2246313" algn="l"/>
                <a:tab pos="2695575" algn="l"/>
                <a:tab pos="3144838" algn="l"/>
                <a:tab pos="3594100" algn="l"/>
                <a:tab pos="4043363" algn="l"/>
              </a:tabLst>
              <a:defRPr>
                <a:solidFill>
                  <a:srgbClr val="000000"/>
                </a:solidFill>
                <a:latin typeface="Arial" charset="0"/>
                <a:ea typeface="DejaVu Sans" charset="0"/>
                <a:cs typeface="DejaVu Sans"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 pos="4043363" algn="l"/>
              </a:tabLst>
              <a:defRPr>
                <a:solidFill>
                  <a:srgbClr val="000000"/>
                </a:solidFill>
                <a:latin typeface="Arial" charset="0"/>
                <a:ea typeface="DejaVu Sans" charset="0"/>
                <a:cs typeface="DejaVu Sans"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 pos="4043363" algn="l"/>
              </a:tabLst>
              <a:defRPr>
                <a:solidFill>
                  <a:srgbClr val="000000"/>
                </a:solidFill>
                <a:latin typeface="Arial" charset="0"/>
                <a:ea typeface="DejaVu Sans" charset="0"/>
                <a:cs typeface="DejaVu Sans"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 pos="4043363" algn="l"/>
              </a:tabLst>
              <a:defRPr>
                <a:solidFill>
                  <a:srgbClr val="000000"/>
                </a:solidFill>
                <a:latin typeface="Arial" charset="0"/>
                <a:ea typeface="DejaVu Sans" charset="0"/>
                <a:cs typeface="DejaVu Sans"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 pos="4043363" algn="l"/>
              </a:tabLst>
              <a:defRPr>
                <a:solidFill>
                  <a:srgbClr val="000000"/>
                </a:solidFill>
                <a:latin typeface="Arial" charset="0"/>
                <a:ea typeface="DejaVu Sans" charset="0"/>
                <a:cs typeface="DejaVu Sans" charset="0"/>
              </a:defRPr>
            </a:lvl9pPr>
          </a:lstStyle>
          <a:p>
            <a:r>
              <a:rPr lang="en-US" altLang="x-none" sz="3413" dirty="0">
                <a:latin typeface="Gill Sans Light" charset="0"/>
                <a:ea typeface="Gill Sans Light" charset="0"/>
                <a:cs typeface="Gill Sans Light" charset="0"/>
              </a:rPr>
              <a:t>Electromagnetic probe resolves a quark </a:t>
            </a:r>
          </a:p>
          <a:p>
            <a:r>
              <a:rPr lang="en-US" altLang="x-none" sz="3413" dirty="0">
                <a:latin typeface="Gill Sans Light" charset="0"/>
                <a:ea typeface="Gill Sans Light" charset="0"/>
                <a:cs typeface="Gill Sans Light" charset="0"/>
              </a:rPr>
              <a:t>or anti-quark with momentum p=</a:t>
            </a:r>
            <a:r>
              <a:rPr lang="en-US" altLang="x-none" sz="3413" dirty="0" err="1">
                <a:latin typeface="Gill Sans Light" charset="0"/>
                <a:ea typeface="Gill Sans Light" charset="0"/>
                <a:cs typeface="Gill Sans Light" charset="0"/>
              </a:rPr>
              <a:t>xP</a:t>
            </a:r>
            <a:r>
              <a:rPr lang="en-US" altLang="x-none" sz="3413" dirty="0">
                <a:latin typeface="Gill Sans Light" charset="0"/>
                <a:ea typeface="Gill Sans Light" charset="0"/>
                <a:cs typeface="Gill Sans Light" charset="0"/>
              </a:rPr>
              <a:t> </a:t>
            </a:r>
          </a:p>
          <a:p>
            <a:r>
              <a:rPr lang="en-US" altLang="x-none" sz="3413" dirty="0">
                <a:latin typeface="Gill Sans Light" charset="0"/>
                <a:ea typeface="Gill Sans Light" charset="0"/>
                <a:cs typeface="Gill Sans Light" charset="0"/>
              </a:rPr>
              <a:t>inside of the proton of momentum P.</a:t>
            </a:r>
          </a:p>
        </p:txBody>
      </p:sp>
      <p:pic>
        <p:nvPicPr>
          <p:cNvPr id="2970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76997" y="4255913"/>
            <a:ext cx="2928337" cy="125984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29701" name="Text Box 5"/>
          <p:cNvSpPr txBox="1">
            <a:spLocks noChangeArrowheads="1"/>
          </p:cNvSpPr>
          <p:nvPr/>
        </p:nvSpPr>
        <p:spPr bwMode="auto">
          <a:xfrm>
            <a:off x="9112392" y="4608125"/>
            <a:ext cx="3366347" cy="6660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94345" rIns="128000" bIns="64000"/>
          <a:lstStyle>
            <a:lvl1pPr>
              <a:tabLst>
                <a:tab pos="449263" algn="l"/>
                <a:tab pos="898525" algn="l"/>
                <a:tab pos="1347788" algn="l"/>
                <a:tab pos="1797050" algn="l"/>
                <a:tab pos="2246313" algn="l"/>
              </a:tabLst>
              <a:defRPr>
                <a:solidFill>
                  <a:srgbClr val="000000"/>
                </a:solidFill>
                <a:latin typeface="Arial" charset="0"/>
                <a:ea typeface="DejaVu Sans" charset="0"/>
                <a:cs typeface="DejaVu Sans" charset="0"/>
              </a:defRPr>
            </a:lvl1pPr>
            <a:lvl2pPr>
              <a:tabLst>
                <a:tab pos="449263" algn="l"/>
                <a:tab pos="898525" algn="l"/>
                <a:tab pos="1347788" algn="l"/>
                <a:tab pos="1797050" algn="l"/>
                <a:tab pos="2246313" algn="l"/>
              </a:tabLst>
              <a:defRPr>
                <a:solidFill>
                  <a:srgbClr val="000000"/>
                </a:solidFill>
                <a:latin typeface="Arial" charset="0"/>
                <a:ea typeface="DejaVu Sans" charset="0"/>
                <a:cs typeface="DejaVu Sans" charset="0"/>
              </a:defRPr>
            </a:lvl2pPr>
            <a:lvl3pPr>
              <a:tabLst>
                <a:tab pos="449263" algn="l"/>
                <a:tab pos="898525" algn="l"/>
                <a:tab pos="1347788" algn="l"/>
                <a:tab pos="1797050" algn="l"/>
                <a:tab pos="2246313" algn="l"/>
              </a:tabLst>
              <a:defRPr>
                <a:solidFill>
                  <a:srgbClr val="000000"/>
                </a:solidFill>
                <a:latin typeface="Arial" charset="0"/>
                <a:ea typeface="DejaVu Sans" charset="0"/>
                <a:cs typeface="DejaVu Sans" charset="0"/>
              </a:defRPr>
            </a:lvl3pPr>
            <a:lvl4pPr>
              <a:tabLst>
                <a:tab pos="449263" algn="l"/>
                <a:tab pos="898525" algn="l"/>
                <a:tab pos="1347788" algn="l"/>
                <a:tab pos="1797050" algn="l"/>
                <a:tab pos="2246313" algn="l"/>
              </a:tabLst>
              <a:defRPr>
                <a:solidFill>
                  <a:srgbClr val="000000"/>
                </a:solidFill>
                <a:latin typeface="Arial" charset="0"/>
                <a:ea typeface="DejaVu Sans" charset="0"/>
                <a:cs typeface="DejaVu Sans" charset="0"/>
              </a:defRPr>
            </a:lvl4pPr>
            <a:lvl5pPr>
              <a:tabLst>
                <a:tab pos="449263" algn="l"/>
                <a:tab pos="898525" algn="l"/>
                <a:tab pos="1347788" algn="l"/>
                <a:tab pos="1797050" algn="l"/>
                <a:tab pos="2246313" algn="l"/>
              </a:tabLst>
              <a:defRPr>
                <a:solidFill>
                  <a:srgbClr val="000000"/>
                </a:solidFill>
                <a:latin typeface="Arial" charset="0"/>
                <a:ea typeface="DejaVu Sans" charset="0"/>
                <a:cs typeface="DejaVu Sans"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Lst>
              <a:defRPr>
                <a:solidFill>
                  <a:srgbClr val="000000"/>
                </a:solidFill>
                <a:latin typeface="Arial" charset="0"/>
                <a:ea typeface="DejaVu Sans" charset="0"/>
                <a:cs typeface="DejaVu Sans"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Lst>
              <a:defRPr>
                <a:solidFill>
                  <a:srgbClr val="000000"/>
                </a:solidFill>
                <a:latin typeface="Arial" charset="0"/>
                <a:ea typeface="DejaVu Sans" charset="0"/>
                <a:cs typeface="DejaVu Sans"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Lst>
              <a:defRPr>
                <a:solidFill>
                  <a:srgbClr val="000000"/>
                </a:solidFill>
                <a:latin typeface="Arial" charset="0"/>
                <a:ea typeface="DejaVu Sans" charset="0"/>
                <a:cs typeface="DejaVu Sans"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Lst>
              <a:defRPr>
                <a:solidFill>
                  <a:srgbClr val="000000"/>
                </a:solidFill>
                <a:latin typeface="Arial" charset="0"/>
                <a:ea typeface="DejaVu Sans" charset="0"/>
                <a:cs typeface="DejaVu Sans" charset="0"/>
              </a:defRPr>
            </a:lvl9pPr>
          </a:lstStyle>
          <a:p>
            <a:r>
              <a:rPr lang="en-US" altLang="x-none" sz="3413" dirty="0" err="1">
                <a:latin typeface="Gill Sans Light" charset="0"/>
                <a:ea typeface="Gill Sans Light" charset="0"/>
                <a:cs typeface="Gill Sans Light" charset="0"/>
              </a:rPr>
              <a:t>Bjorken</a:t>
            </a:r>
            <a:r>
              <a:rPr lang="en-US" altLang="x-none" sz="3413" dirty="0">
                <a:latin typeface="Gill Sans Light" charset="0"/>
                <a:ea typeface="Gill Sans Light" charset="0"/>
                <a:cs typeface="Gill Sans Light" charset="0"/>
              </a:rPr>
              <a:t> variable</a:t>
            </a:r>
          </a:p>
        </p:txBody>
      </p:sp>
      <p:sp>
        <p:nvSpPr>
          <p:cNvPr id="29702" name="Text Box 6"/>
          <p:cNvSpPr txBox="1">
            <a:spLocks noChangeArrowheads="1"/>
          </p:cNvSpPr>
          <p:nvPr/>
        </p:nvSpPr>
        <p:spPr bwMode="auto">
          <a:xfrm>
            <a:off x="5581228" y="6143415"/>
            <a:ext cx="6057618" cy="9347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86758" rIns="128000" bIns="64000"/>
          <a:lstStyle>
            <a:lvl1pPr>
              <a:tabLst>
                <a:tab pos="449263" algn="l"/>
                <a:tab pos="898525" algn="l"/>
                <a:tab pos="1347788" algn="l"/>
                <a:tab pos="1797050" algn="l"/>
                <a:tab pos="2246313" algn="l"/>
                <a:tab pos="2695575" algn="l"/>
                <a:tab pos="3144838" algn="l"/>
                <a:tab pos="3594100" algn="l"/>
                <a:tab pos="4043363" algn="l"/>
              </a:tabLst>
              <a:defRPr>
                <a:solidFill>
                  <a:srgbClr val="000000"/>
                </a:solidFill>
                <a:latin typeface="Arial" charset="0"/>
                <a:ea typeface="DejaVu Sans" charset="0"/>
                <a:cs typeface="DejaVu Sans" charset="0"/>
              </a:defRPr>
            </a:lvl1pPr>
            <a:lvl2pPr>
              <a:tabLst>
                <a:tab pos="449263" algn="l"/>
                <a:tab pos="898525" algn="l"/>
                <a:tab pos="1347788" algn="l"/>
                <a:tab pos="1797050" algn="l"/>
                <a:tab pos="2246313" algn="l"/>
                <a:tab pos="2695575" algn="l"/>
                <a:tab pos="3144838" algn="l"/>
                <a:tab pos="3594100" algn="l"/>
                <a:tab pos="4043363" algn="l"/>
              </a:tabLst>
              <a:defRPr>
                <a:solidFill>
                  <a:srgbClr val="000000"/>
                </a:solidFill>
                <a:latin typeface="Arial" charset="0"/>
                <a:ea typeface="DejaVu Sans" charset="0"/>
                <a:cs typeface="DejaVu Sans" charset="0"/>
              </a:defRPr>
            </a:lvl2pPr>
            <a:lvl3pPr>
              <a:tabLst>
                <a:tab pos="449263" algn="l"/>
                <a:tab pos="898525" algn="l"/>
                <a:tab pos="1347788" algn="l"/>
                <a:tab pos="1797050" algn="l"/>
                <a:tab pos="2246313" algn="l"/>
                <a:tab pos="2695575" algn="l"/>
                <a:tab pos="3144838" algn="l"/>
                <a:tab pos="3594100" algn="l"/>
                <a:tab pos="4043363" algn="l"/>
              </a:tabLst>
              <a:defRPr>
                <a:solidFill>
                  <a:srgbClr val="000000"/>
                </a:solidFill>
                <a:latin typeface="Arial" charset="0"/>
                <a:ea typeface="DejaVu Sans" charset="0"/>
                <a:cs typeface="DejaVu Sans" charset="0"/>
              </a:defRPr>
            </a:lvl3pPr>
            <a:lvl4pPr>
              <a:tabLst>
                <a:tab pos="449263" algn="l"/>
                <a:tab pos="898525" algn="l"/>
                <a:tab pos="1347788" algn="l"/>
                <a:tab pos="1797050" algn="l"/>
                <a:tab pos="2246313" algn="l"/>
                <a:tab pos="2695575" algn="l"/>
                <a:tab pos="3144838" algn="l"/>
                <a:tab pos="3594100" algn="l"/>
                <a:tab pos="4043363" algn="l"/>
              </a:tabLst>
              <a:defRPr>
                <a:solidFill>
                  <a:srgbClr val="000000"/>
                </a:solidFill>
                <a:latin typeface="Arial" charset="0"/>
                <a:ea typeface="DejaVu Sans" charset="0"/>
                <a:cs typeface="DejaVu Sans" charset="0"/>
              </a:defRPr>
            </a:lvl4pPr>
            <a:lvl5pPr>
              <a:tabLst>
                <a:tab pos="449263" algn="l"/>
                <a:tab pos="898525" algn="l"/>
                <a:tab pos="1347788" algn="l"/>
                <a:tab pos="1797050" algn="l"/>
                <a:tab pos="2246313" algn="l"/>
                <a:tab pos="2695575" algn="l"/>
                <a:tab pos="3144838" algn="l"/>
                <a:tab pos="3594100" algn="l"/>
                <a:tab pos="4043363" algn="l"/>
              </a:tabLst>
              <a:defRPr>
                <a:solidFill>
                  <a:srgbClr val="000000"/>
                </a:solidFill>
                <a:latin typeface="Arial" charset="0"/>
                <a:ea typeface="DejaVu Sans" charset="0"/>
                <a:cs typeface="DejaVu Sans"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 pos="4043363" algn="l"/>
              </a:tabLst>
              <a:defRPr>
                <a:solidFill>
                  <a:srgbClr val="000000"/>
                </a:solidFill>
                <a:latin typeface="Arial" charset="0"/>
                <a:ea typeface="DejaVu Sans" charset="0"/>
                <a:cs typeface="DejaVu Sans"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 pos="4043363" algn="l"/>
              </a:tabLst>
              <a:defRPr>
                <a:solidFill>
                  <a:srgbClr val="000000"/>
                </a:solidFill>
                <a:latin typeface="Arial" charset="0"/>
                <a:ea typeface="DejaVu Sans" charset="0"/>
                <a:cs typeface="DejaVu Sans"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 pos="4043363" algn="l"/>
              </a:tabLst>
              <a:defRPr>
                <a:solidFill>
                  <a:srgbClr val="000000"/>
                </a:solidFill>
                <a:latin typeface="Arial" charset="0"/>
                <a:ea typeface="DejaVu Sans" charset="0"/>
                <a:cs typeface="DejaVu Sans"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 pos="4043363" algn="l"/>
              </a:tabLst>
              <a:defRPr>
                <a:solidFill>
                  <a:srgbClr val="000000"/>
                </a:solidFill>
                <a:latin typeface="Arial" charset="0"/>
                <a:ea typeface="DejaVu Sans" charset="0"/>
                <a:cs typeface="DejaVu Sans" charset="0"/>
              </a:defRPr>
            </a:lvl9pPr>
          </a:lstStyle>
          <a:p>
            <a:r>
              <a:rPr lang="en-US" altLang="x-none" sz="3413" dirty="0">
                <a:latin typeface="Gill Sans Light" charset="0"/>
                <a:ea typeface="Gill Sans Light" charset="0"/>
                <a:cs typeface="Gill Sans Light" charset="0"/>
              </a:rPr>
              <a:t>Gives the fraction of longitudinal </a:t>
            </a:r>
          </a:p>
          <a:p>
            <a:r>
              <a:rPr lang="en-US" altLang="x-none" sz="3413" dirty="0">
                <a:latin typeface="Gill Sans Light" charset="0"/>
                <a:ea typeface="Gill Sans Light" charset="0"/>
                <a:cs typeface="Gill Sans Light" charset="0"/>
              </a:rPr>
              <a:t>momentum of the proton carried </a:t>
            </a:r>
          </a:p>
          <a:p>
            <a:r>
              <a:rPr lang="en-US" altLang="x-none" sz="3413" dirty="0">
                <a:latin typeface="Gill Sans Light" charset="0"/>
                <a:ea typeface="Gill Sans Light" charset="0"/>
                <a:cs typeface="Gill Sans Light" charset="0"/>
              </a:rPr>
              <a:t>by the </a:t>
            </a:r>
            <a:r>
              <a:rPr lang="en-US" altLang="x-none" sz="3413" dirty="0" err="1">
                <a:latin typeface="Gill Sans Light" charset="0"/>
                <a:ea typeface="Gill Sans Light" charset="0"/>
                <a:cs typeface="Gill Sans Light" charset="0"/>
              </a:rPr>
              <a:t>parton</a:t>
            </a:r>
            <a:r>
              <a:rPr lang="en-US" altLang="x-none" sz="3413" dirty="0">
                <a:latin typeface="Gill Sans Light" charset="0"/>
                <a:ea typeface="Gill Sans Light" charset="0"/>
                <a:cs typeface="Gill Sans Light" charset="0"/>
              </a:rPr>
              <a:t> </a:t>
            </a:r>
          </a:p>
        </p:txBody>
      </p:sp>
    </p:spTree>
    <p:extLst>
      <p:ext uri="{BB962C8B-B14F-4D97-AF65-F5344CB8AC3E}">
        <p14:creationId xmlns:p14="http://schemas.microsoft.com/office/powerpoint/2010/main" val="1997639021"/>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AB50FFF-0078-B840-BEF6-8C5D3AE23868}"/>
              </a:ext>
            </a:extLst>
          </p:cNvPr>
          <p:cNvPicPr>
            <a:picLocks noChangeAspect="1"/>
          </p:cNvPicPr>
          <p:nvPr/>
        </p:nvPicPr>
        <p:blipFill>
          <a:blip r:embed="rId3"/>
          <a:stretch>
            <a:fillRect/>
          </a:stretch>
        </p:blipFill>
        <p:spPr>
          <a:xfrm>
            <a:off x="169505" y="865143"/>
            <a:ext cx="7771100" cy="8029476"/>
          </a:xfrm>
          <a:prstGeom prst="rect">
            <a:avLst/>
          </a:prstGeom>
        </p:spPr>
      </p:pic>
      <p:sp>
        <p:nvSpPr>
          <p:cNvPr id="30722" name="Text Box 2"/>
          <p:cNvSpPr txBox="1">
            <a:spLocks noChangeArrowheads="1"/>
          </p:cNvSpPr>
          <p:nvPr/>
        </p:nvSpPr>
        <p:spPr bwMode="auto">
          <a:xfrm>
            <a:off x="8024143" y="1282418"/>
            <a:ext cx="2966720" cy="204554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86758" rIns="128000" bIns="64000"/>
          <a:lstStyle>
            <a:lvl1pPr>
              <a:tabLst>
                <a:tab pos="449263" algn="l"/>
                <a:tab pos="898525" algn="l"/>
                <a:tab pos="1347788" algn="l"/>
                <a:tab pos="1797050" algn="l"/>
              </a:tabLst>
              <a:defRPr>
                <a:solidFill>
                  <a:srgbClr val="000000"/>
                </a:solidFill>
                <a:latin typeface="Arial" charset="0"/>
                <a:ea typeface="DejaVu Sans" charset="0"/>
                <a:cs typeface="DejaVu Sans" charset="0"/>
              </a:defRPr>
            </a:lvl1pPr>
            <a:lvl2pPr>
              <a:tabLst>
                <a:tab pos="449263" algn="l"/>
                <a:tab pos="898525" algn="l"/>
                <a:tab pos="1347788" algn="l"/>
                <a:tab pos="1797050" algn="l"/>
              </a:tabLst>
              <a:defRPr>
                <a:solidFill>
                  <a:srgbClr val="000000"/>
                </a:solidFill>
                <a:latin typeface="Arial" charset="0"/>
                <a:ea typeface="DejaVu Sans" charset="0"/>
                <a:cs typeface="DejaVu Sans" charset="0"/>
              </a:defRPr>
            </a:lvl2pPr>
            <a:lvl3pPr>
              <a:tabLst>
                <a:tab pos="449263" algn="l"/>
                <a:tab pos="898525" algn="l"/>
                <a:tab pos="1347788" algn="l"/>
                <a:tab pos="1797050" algn="l"/>
              </a:tabLst>
              <a:defRPr>
                <a:solidFill>
                  <a:srgbClr val="000000"/>
                </a:solidFill>
                <a:latin typeface="Arial" charset="0"/>
                <a:ea typeface="DejaVu Sans" charset="0"/>
                <a:cs typeface="DejaVu Sans" charset="0"/>
              </a:defRPr>
            </a:lvl3pPr>
            <a:lvl4pPr>
              <a:tabLst>
                <a:tab pos="449263" algn="l"/>
                <a:tab pos="898525" algn="l"/>
                <a:tab pos="1347788" algn="l"/>
                <a:tab pos="1797050" algn="l"/>
              </a:tabLst>
              <a:defRPr>
                <a:solidFill>
                  <a:srgbClr val="000000"/>
                </a:solidFill>
                <a:latin typeface="Arial" charset="0"/>
                <a:ea typeface="DejaVu Sans" charset="0"/>
                <a:cs typeface="DejaVu Sans" charset="0"/>
              </a:defRPr>
            </a:lvl4pPr>
            <a:lvl5pPr>
              <a:tabLst>
                <a:tab pos="449263" algn="l"/>
                <a:tab pos="898525" algn="l"/>
                <a:tab pos="1347788" algn="l"/>
                <a:tab pos="1797050" algn="l"/>
              </a:tabLst>
              <a:defRPr>
                <a:solidFill>
                  <a:srgbClr val="000000"/>
                </a:solidFill>
                <a:latin typeface="Arial" charset="0"/>
                <a:ea typeface="DejaVu Sans" charset="0"/>
                <a:cs typeface="DejaVu Sans"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Lst>
              <a:defRPr>
                <a:solidFill>
                  <a:srgbClr val="000000"/>
                </a:solidFill>
                <a:latin typeface="Arial" charset="0"/>
                <a:ea typeface="DejaVu Sans" charset="0"/>
                <a:cs typeface="DejaVu Sans"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Lst>
              <a:defRPr>
                <a:solidFill>
                  <a:srgbClr val="000000"/>
                </a:solidFill>
                <a:latin typeface="Arial" charset="0"/>
                <a:ea typeface="DejaVu Sans" charset="0"/>
                <a:cs typeface="DejaVu Sans"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Lst>
              <a:defRPr>
                <a:solidFill>
                  <a:srgbClr val="000000"/>
                </a:solidFill>
                <a:latin typeface="Arial" charset="0"/>
                <a:ea typeface="DejaVu Sans" charset="0"/>
                <a:cs typeface="DejaVu Sans"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Lst>
              <a:defRPr>
                <a:solidFill>
                  <a:srgbClr val="000000"/>
                </a:solidFill>
                <a:latin typeface="Arial" charset="0"/>
                <a:ea typeface="DejaVu Sans" charset="0"/>
                <a:cs typeface="DejaVu Sans" charset="0"/>
              </a:defRPr>
            </a:lvl9pPr>
          </a:lstStyle>
          <a:p>
            <a:r>
              <a:rPr lang="en-US" altLang="x-none" sz="3413" dirty="0">
                <a:latin typeface="Gill Sans Light" charset="0"/>
                <a:ea typeface="Gill Sans Light" charset="0"/>
                <a:cs typeface="Gill Sans Light" charset="0"/>
              </a:rPr>
              <a:t>Experimental data</a:t>
            </a:r>
          </a:p>
          <a:p>
            <a:endParaRPr lang="en-US" altLang="x-none" sz="3413" dirty="0">
              <a:latin typeface="Gill Sans Light" charset="0"/>
              <a:ea typeface="Gill Sans Light" charset="0"/>
              <a:cs typeface="Gill Sans Light" charset="0"/>
            </a:endParaRPr>
          </a:p>
          <a:p>
            <a:endParaRPr lang="en-US" altLang="x-none" sz="3413" dirty="0">
              <a:latin typeface="Gill Sans Light" charset="0"/>
              <a:ea typeface="Gill Sans Light" charset="0"/>
              <a:cs typeface="Gill Sans Light" charset="0"/>
            </a:endParaRPr>
          </a:p>
          <a:p>
            <a:endParaRPr lang="en-US" altLang="x-none" sz="3413" dirty="0">
              <a:latin typeface="Gill Sans Light" charset="0"/>
              <a:ea typeface="Gill Sans Light" charset="0"/>
              <a:cs typeface="Gill Sans Light" charset="0"/>
            </a:endParaRPr>
          </a:p>
          <a:p>
            <a:endParaRPr lang="en-US" altLang="x-none" sz="3413" dirty="0">
              <a:latin typeface="Gill Sans Light" charset="0"/>
              <a:ea typeface="Gill Sans Light" charset="0"/>
              <a:cs typeface="Gill Sans Light" charset="0"/>
            </a:endParaRPr>
          </a:p>
          <a:p>
            <a:r>
              <a:rPr lang="en-US" altLang="x-none" sz="3413" dirty="0">
                <a:latin typeface="Gill Sans Light" charset="0"/>
                <a:ea typeface="Gill Sans Light" charset="0"/>
                <a:cs typeface="Gill Sans Light" charset="0"/>
              </a:rPr>
              <a:t>Behavior is almost flat</a:t>
            </a:r>
          </a:p>
          <a:p>
            <a:r>
              <a:rPr lang="en-US" altLang="x-none" sz="3413" dirty="0">
                <a:latin typeface="Gill Sans Light" charset="0"/>
                <a:ea typeface="Gill Sans Light" charset="0"/>
                <a:cs typeface="Gill Sans Light" charset="0"/>
              </a:rPr>
              <a:t>– </a:t>
            </a:r>
            <a:r>
              <a:rPr lang="en-US" altLang="x-none" sz="3413" dirty="0">
                <a:solidFill>
                  <a:srgbClr val="C5000B"/>
                </a:solidFill>
                <a:latin typeface="Gill Sans Light" charset="0"/>
                <a:ea typeface="Gill Sans Light" charset="0"/>
                <a:cs typeface="Gill Sans Light" charset="0"/>
              </a:rPr>
              <a:t>quarks are </a:t>
            </a:r>
            <a:r>
              <a:rPr lang="en-US" altLang="x-none" sz="3413" dirty="0" err="1">
                <a:solidFill>
                  <a:srgbClr val="C5000B"/>
                </a:solidFill>
                <a:latin typeface="Gill Sans Light" charset="0"/>
                <a:ea typeface="Gill Sans Light" charset="0"/>
                <a:cs typeface="Gill Sans Light" charset="0"/>
              </a:rPr>
              <a:t>pointlike</a:t>
            </a:r>
            <a:r>
              <a:rPr lang="en-US" altLang="x-none" sz="3413" dirty="0">
                <a:latin typeface="Gill Sans Light" charset="0"/>
                <a:ea typeface="Gill Sans Light" charset="0"/>
                <a:cs typeface="Gill Sans Light" charset="0"/>
              </a:rPr>
              <a:t> </a:t>
            </a:r>
          </a:p>
        </p:txBody>
      </p:sp>
      <p:sp>
        <p:nvSpPr>
          <p:cNvPr id="30724" name="Line 4"/>
          <p:cNvSpPr>
            <a:spLocks noChangeShapeType="1"/>
          </p:cNvSpPr>
          <p:nvPr/>
        </p:nvSpPr>
        <p:spPr bwMode="auto">
          <a:xfrm flipH="1">
            <a:off x="6398543" y="2560321"/>
            <a:ext cx="2307449" cy="3327964"/>
          </a:xfrm>
          <a:prstGeom prst="line">
            <a:avLst/>
          </a:prstGeom>
          <a:noFill/>
          <a:ln w="36000" cap="flat">
            <a:solidFill>
              <a:srgbClr val="C5000B"/>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sz="3413"/>
          </a:p>
        </p:txBody>
      </p:sp>
      <p:pic>
        <p:nvPicPr>
          <p:cNvPr id="30725"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89530" y="2047806"/>
            <a:ext cx="2474524" cy="5554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9" name="Rectangle 1"/>
          <p:cNvSpPr>
            <a:spLocks noGrp="1" noChangeArrowheads="1"/>
          </p:cNvSpPr>
          <p:nvPr>
            <p:ph type="title" idx="4294967295"/>
          </p:nvPr>
        </p:nvSpPr>
        <p:spPr>
          <a:xfrm>
            <a:off x="3635433" y="0"/>
            <a:ext cx="8708967" cy="862445"/>
          </a:xfrm>
          <a:ln/>
        </p:spPr>
        <p:txBody>
          <a:bodyPr lIns="50760" tIns="105483" rIns="50760" bIns="50760" anchor="ctr"/>
          <a:lstStyle/>
          <a:p>
            <a:pPr>
              <a:tabLst>
                <a:tab pos="638942" algn="l"/>
                <a:tab pos="1277882" algn="l"/>
                <a:tab pos="1916824" algn="l"/>
                <a:tab pos="2555765" algn="l"/>
                <a:tab pos="3194706" algn="l"/>
                <a:tab pos="3833647" algn="l"/>
                <a:tab pos="4472589" algn="l"/>
                <a:tab pos="5111529" algn="l"/>
                <a:tab pos="5750471" algn="l"/>
                <a:tab pos="6389411" algn="l"/>
                <a:tab pos="7028353" algn="l"/>
                <a:tab pos="7667294" algn="l"/>
                <a:tab pos="8306235" algn="l"/>
                <a:tab pos="8945176" algn="l"/>
                <a:tab pos="9584118" algn="l"/>
                <a:tab pos="10223058" algn="l"/>
                <a:tab pos="10862000" algn="l"/>
              </a:tabLst>
            </a:pPr>
            <a:r>
              <a:rPr lang="en-US" altLang="x-none" sz="4551" dirty="0">
                <a:latin typeface="Gill Sans Light" charset="0"/>
                <a:ea typeface="Gill Sans Light" charset="0"/>
                <a:cs typeface="Gill Sans Light" charset="0"/>
              </a:rPr>
              <a:t>Electron Scattering: interpretation</a:t>
            </a:r>
          </a:p>
        </p:txBody>
      </p:sp>
    </p:spTree>
    <p:extLst>
      <p:ext uri="{BB962C8B-B14F-4D97-AF65-F5344CB8AC3E}">
        <p14:creationId xmlns:p14="http://schemas.microsoft.com/office/powerpoint/2010/main" val="710430583"/>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69"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1540000">
            <a:off x="241584" y="1216944"/>
            <a:ext cx="7337778" cy="6170506"/>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32771" name="Text Box 3"/>
          <p:cNvSpPr txBox="1">
            <a:spLocks noChangeArrowheads="1"/>
          </p:cNvSpPr>
          <p:nvPr/>
        </p:nvSpPr>
        <p:spPr bwMode="auto">
          <a:xfrm>
            <a:off x="8024143" y="3533424"/>
            <a:ext cx="4303324" cy="404819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91816" rIns="128000" bIns="64000"/>
          <a:lstStyle>
            <a:lvl1pPr>
              <a:tabLst>
                <a:tab pos="449263" algn="l"/>
                <a:tab pos="898525" algn="l"/>
                <a:tab pos="1347788" algn="l"/>
                <a:tab pos="1797050" algn="l"/>
                <a:tab pos="2246313" algn="l"/>
                <a:tab pos="2695575" algn="l"/>
              </a:tabLst>
              <a:defRPr>
                <a:solidFill>
                  <a:srgbClr val="000000"/>
                </a:solidFill>
                <a:latin typeface="Arial" charset="0"/>
                <a:ea typeface="DejaVu Sans" charset="0"/>
                <a:cs typeface="DejaVu Sans" charset="0"/>
              </a:defRPr>
            </a:lvl1pPr>
            <a:lvl2pPr>
              <a:tabLst>
                <a:tab pos="449263" algn="l"/>
                <a:tab pos="898525" algn="l"/>
                <a:tab pos="1347788" algn="l"/>
                <a:tab pos="1797050" algn="l"/>
                <a:tab pos="2246313" algn="l"/>
                <a:tab pos="2695575" algn="l"/>
              </a:tabLst>
              <a:defRPr>
                <a:solidFill>
                  <a:srgbClr val="000000"/>
                </a:solidFill>
                <a:latin typeface="Arial" charset="0"/>
                <a:ea typeface="DejaVu Sans" charset="0"/>
                <a:cs typeface="DejaVu Sans" charset="0"/>
              </a:defRPr>
            </a:lvl2pPr>
            <a:lvl3pPr>
              <a:tabLst>
                <a:tab pos="449263" algn="l"/>
                <a:tab pos="898525" algn="l"/>
                <a:tab pos="1347788" algn="l"/>
                <a:tab pos="1797050" algn="l"/>
                <a:tab pos="2246313" algn="l"/>
                <a:tab pos="2695575" algn="l"/>
              </a:tabLst>
              <a:defRPr>
                <a:solidFill>
                  <a:srgbClr val="000000"/>
                </a:solidFill>
                <a:latin typeface="Arial" charset="0"/>
                <a:ea typeface="DejaVu Sans" charset="0"/>
                <a:cs typeface="DejaVu Sans" charset="0"/>
              </a:defRPr>
            </a:lvl3pPr>
            <a:lvl4pPr>
              <a:tabLst>
                <a:tab pos="449263" algn="l"/>
                <a:tab pos="898525" algn="l"/>
                <a:tab pos="1347788" algn="l"/>
                <a:tab pos="1797050" algn="l"/>
                <a:tab pos="2246313" algn="l"/>
                <a:tab pos="2695575" algn="l"/>
              </a:tabLst>
              <a:defRPr>
                <a:solidFill>
                  <a:srgbClr val="000000"/>
                </a:solidFill>
                <a:latin typeface="Arial" charset="0"/>
                <a:ea typeface="DejaVu Sans" charset="0"/>
                <a:cs typeface="DejaVu Sans" charset="0"/>
              </a:defRPr>
            </a:lvl4pPr>
            <a:lvl5pPr>
              <a:tabLst>
                <a:tab pos="449263" algn="l"/>
                <a:tab pos="898525" algn="l"/>
                <a:tab pos="1347788" algn="l"/>
                <a:tab pos="1797050" algn="l"/>
                <a:tab pos="2246313" algn="l"/>
                <a:tab pos="2695575" algn="l"/>
              </a:tabLst>
              <a:defRPr>
                <a:solidFill>
                  <a:srgbClr val="000000"/>
                </a:solidFill>
                <a:latin typeface="Arial" charset="0"/>
                <a:ea typeface="DejaVu Sans" charset="0"/>
                <a:cs typeface="DejaVu Sans"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Lst>
              <a:defRPr>
                <a:solidFill>
                  <a:srgbClr val="000000"/>
                </a:solidFill>
                <a:latin typeface="Arial" charset="0"/>
                <a:ea typeface="DejaVu Sans" charset="0"/>
                <a:cs typeface="DejaVu Sans"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Lst>
              <a:defRPr>
                <a:solidFill>
                  <a:srgbClr val="000000"/>
                </a:solidFill>
                <a:latin typeface="Arial" charset="0"/>
                <a:ea typeface="DejaVu Sans" charset="0"/>
                <a:cs typeface="DejaVu Sans"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Lst>
              <a:defRPr>
                <a:solidFill>
                  <a:srgbClr val="000000"/>
                </a:solidFill>
                <a:latin typeface="Arial" charset="0"/>
                <a:ea typeface="DejaVu Sans" charset="0"/>
                <a:cs typeface="DejaVu Sans"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Lst>
              <a:defRPr>
                <a:solidFill>
                  <a:srgbClr val="000000"/>
                </a:solidFill>
                <a:latin typeface="Arial" charset="0"/>
                <a:ea typeface="DejaVu Sans" charset="0"/>
                <a:cs typeface="DejaVu Sans" charset="0"/>
              </a:defRPr>
            </a:lvl9pPr>
          </a:lstStyle>
          <a:p>
            <a:r>
              <a:rPr lang="en-US" altLang="x-none" sz="3129" dirty="0">
                <a:latin typeface="Gill Sans Light" charset="0"/>
                <a:ea typeface="Gill Sans Light" charset="0"/>
                <a:cs typeface="Gill Sans Light" charset="0"/>
              </a:rPr>
              <a:t>Unlike the proton itself:</a:t>
            </a:r>
          </a:p>
          <a:p>
            <a:endParaRPr lang="en-US" altLang="x-none" sz="3129" dirty="0">
              <a:latin typeface="Gill Sans Light" charset="0"/>
              <a:ea typeface="Gill Sans Light" charset="0"/>
              <a:cs typeface="Gill Sans Light" charset="0"/>
            </a:endParaRPr>
          </a:p>
          <a:p>
            <a:r>
              <a:rPr lang="en-US" altLang="x-none" sz="3129" dirty="0">
                <a:latin typeface="Gill Sans Light" charset="0"/>
                <a:ea typeface="Gill Sans Light" charset="0"/>
                <a:cs typeface="Gill Sans Light" charset="0"/>
              </a:rPr>
              <a:t>Proton size </a:t>
            </a:r>
            <a:r>
              <a:rPr lang="en-US" altLang="x-none" sz="3129" dirty="0">
                <a:solidFill>
                  <a:srgbClr val="C5000B"/>
                </a:solidFill>
                <a:latin typeface="Gill Sans Light" charset="0"/>
                <a:ea typeface="Gill Sans Light" charset="0"/>
                <a:cs typeface="Gill Sans Light" charset="0"/>
              </a:rPr>
              <a:t>~ 1 </a:t>
            </a:r>
            <a:r>
              <a:rPr lang="en-US" altLang="x-none" sz="3129" dirty="0" err="1">
                <a:solidFill>
                  <a:srgbClr val="C5000B"/>
                </a:solidFill>
                <a:latin typeface="Gill Sans Light" charset="0"/>
                <a:ea typeface="Gill Sans Light" charset="0"/>
                <a:cs typeface="Gill Sans Light" charset="0"/>
              </a:rPr>
              <a:t>fm</a:t>
            </a:r>
            <a:endParaRPr lang="en-US" altLang="x-none" sz="3129" dirty="0">
              <a:solidFill>
                <a:srgbClr val="C5000B"/>
              </a:solidFill>
              <a:latin typeface="Gill Sans Light" charset="0"/>
              <a:ea typeface="Gill Sans Light" charset="0"/>
              <a:cs typeface="Gill Sans Light" charset="0"/>
            </a:endParaRPr>
          </a:p>
          <a:p>
            <a:endParaRPr lang="en-US" altLang="x-none" sz="3413" dirty="0">
              <a:latin typeface="Gill Sans Light" charset="0"/>
              <a:ea typeface="Gill Sans Light" charset="0"/>
              <a:cs typeface="Gill Sans Light" charset="0"/>
            </a:endParaRPr>
          </a:p>
          <a:p>
            <a:endParaRPr lang="en-US" altLang="x-none" sz="3413" dirty="0">
              <a:latin typeface="Gill Sans Light" charset="0"/>
              <a:ea typeface="Gill Sans Light" charset="0"/>
              <a:cs typeface="Gill Sans Light" charset="0"/>
            </a:endParaRPr>
          </a:p>
          <a:p>
            <a:endParaRPr lang="en-US" altLang="x-none" sz="3413" dirty="0">
              <a:latin typeface="Gill Sans Light" charset="0"/>
              <a:ea typeface="Gill Sans Light" charset="0"/>
              <a:cs typeface="Gill Sans Light" charset="0"/>
            </a:endParaRPr>
          </a:p>
          <a:p>
            <a:endParaRPr lang="en-US" altLang="x-none" sz="3413" dirty="0">
              <a:latin typeface="Gill Sans Light" charset="0"/>
              <a:ea typeface="Gill Sans Light" charset="0"/>
              <a:cs typeface="Gill Sans Light" charset="0"/>
            </a:endParaRPr>
          </a:p>
          <a:p>
            <a:endParaRPr lang="en-US" altLang="x-none" sz="3413" dirty="0">
              <a:latin typeface="Gill Sans Light" charset="0"/>
              <a:ea typeface="Gill Sans Light" charset="0"/>
              <a:cs typeface="Gill Sans Light" charset="0"/>
            </a:endParaRPr>
          </a:p>
          <a:p>
            <a:endParaRPr lang="en-US" altLang="x-none" sz="3413" dirty="0">
              <a:latin typeface="Gill Sans Light" charset="0"/>
              <a:ea typeface="Gill Sans Light" charset="0"/>
              <a:cs typeface="Gill Sans Light" charset="0"/>
            </a:endParaRPr>
          </a:p>
        </p:txBody>
      </p:sp>
      <p:sp>
        <p:nvSpPr>
          <p:cNvPr id="32772" name="Freeform 4"/>
          <p:cNvSpPr>
            <a:spLocks noChangeArrowheads="1"/>
          </p:cNvSpPr>
          <p:nvPr/>
        </p:nvSpPr>
        <p:spPr bwMode="auto">
          <a:xfrm>
            <a:off x="1792675" y="2815451"/>
            <a:ext cx="5375770" cy="2305190"/>
          </a:xfrm>
          <a:custGeom>
            <a:avLst/>
            <a:gdLst>
              <a:gd name="T0" fmla="*/ 0 w 10501"/>
              <a:gd name="T1" fmla="*/ 0 h 4501"/>
              <a:gd name="T2" fmla="*/ 10500 w 10501"/>
              <a:gd name="T3" fmla="*/ 4500 h 4501"/>
            </a:gdLst>
            <a:ahLst/>
            <a:cxnLst>
              <a:cxn ang="0">
                <a:pos x="T0" y="T1"/>
              </a:cxn>
              <a:cxn ang="0">
                <a:pos x="T2" y="T3"/>
              </a:cxn>
            </a:cxnLst>
            <a:rect l="0" t="0" r="r" b="b"/>
            <a:pathLst>
              <a:path w="10501" h="4501">
                <a:moveTo>
                  <a:pt x="0" y="0"/>
                </a:moveTo>
                <a:cubicBezTo>
                  <a:pt x="1500" y="2501"/>
                  <a:pt x="6500" y="4000"/>
                  <a:pt x="10500" y="4500"/>
                </a:cubicBezTo>
              </a:path>
            </a:pathLst>
          </a:custGeom>
          <a:noFill/>
          <a:ln w="72000" cap="flat">
            <a:solidFill>
              <a:srgbClr val="C5000B">
                <a:alpha val="45000"/>
              </a:srgb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sz="3413"/>
          </a:p>
        </p:txBody>
      </p:sp>
      <p:sp>
        <p:nvSpPr>
          <p:cNvPr id="32773" name="Rectangle 5"/>
          <p:cNvSpPr>
            <a:spLocks noChangeArrowheads="1"/>
          </p:cNvSpPr>
          <p:nvPr/>
        </p:nvSpPr>
        <p:spPr bwMode="auto">
          <a:xfrm>
            <a:off x="4863254" y="1792676"/>
            <a:ext cx="2302933" cy="2302933"/>
          </a:xfrm>
          <a:prstGeom prst="rect">
            <a:avLst/>
          </a:prstGeom>
          <a:solidFill>
            <a:srgbClr val="FFFFFF"/>
          </a:solidFill>
          <a:ln>
            <a:noFill/>
          </a:ln>
          <a:effectLst/>
          <a:extLs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3413"/>
          </a:p>
        </p:txBody>
      </p:sp>
      <p:sp>
        <p:nvSpPr>
          <p:cNvPr id="32774" name="Rectangle 6"/>
          <p:cNvSpPr>
            <a:spLocks noChangeArrowheads="1"/>
          </p:cNvSpPr>
          <p:nvPr/>
        </p:nvSpPr>
        <p:spPr bwMode="auto">
          <a:xfrm>
            <a:off x="1025031" y="5630898"/>
            <a:ext cx="6143414" cy="767644"/>
          </a:xfrm>
          <a:prstGeom prst="rect">
            <a:avLst/>
          </a:prstGeom>
          <a:solidFill>
            <a:srgbClr val="FFFFFF"/>
          </a:solidFill>
          <a:ln>
            <a:noFill/>
          </a:ln>
          <a:effectLst/>
          <a:extLs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3413"/>
          </a:p>
        </p:txBody>
      </p:sp>
      <p:sp>
        <p:nvSpPr>
          <p:cNvPr id="8" name="Rectangle 1"/>
          <p:cNvSpPr>
            <a:spLocks noGrp="1" noChangeArrowheads="1"/>
          </p:cNvSpPr>
          <p:nvPr>
            <p:ph type="title" idx="4294967295"/>
          </p:nvPr>
        </p:nvSpPr>
        <p:spPr>
          <a:xfrm>
            <a:off x="3635433" y="0"/>
            <a:ext cx="8708967" cy="862445"/>
          </a:xfrm>
          <a:ln/>
        </p:spPr>
        <p:txBody>
          <a:bodyPr lIns="50760" tIns="105483" rIns="50760" bIns="50760" anchor="ctr"/>
          <a:lstStyle/>
          <a:p>
            <a:pPr>
              <a:tabLst>
                <a:tab pos="638942" algn="l"/>
                <a:tab pos="1277882" algn="l"/>
                <a:tab pos="1916824" algn="l"/>
                <a:tab pos="2555765" algn="l"/>
                <a:tab pos="3194706" algn="l"/>
                <a:tab pos="3833647" algn="l"/>
                <a:tab pos="4472589" algn="l"/>
                <a:tab pos="5111529" algn="l"/>
                <a:tab pos="5750471" algn="l"/>
                <a:tab pos="6389411" algn="l"/>
                <a:tab pos="7028353" algn="l"/>
                <a:tab pos="7667294" algn="l"/>
                <a:tab pos="8306235" algn="l"/>
                <a:tab pos="8945176" algn="l"/>
                <a:tab pos="9584118" algn="l"/>
                <a:tab pos="10223058" algn="l"/>
                <a:tab pos="10862000" algn="l"/>
              </a:tabLst>
            </a:pPr>
            <a:r>
              <a:rPr lang="en-US" altLang="x-none" sz="4551" dirty="0">
                <a:latin typeface="Gill Sans Light" charset="0"/>
                <a:ea typeface="Gill Sans Light" charset="0"/>
                <a:cs typeface="Gill Sans Light" charset="0"/>
              </a:rPr>
              <a:t>Electron Scattering: interpretation</a:t>
            </a:r>
          </a:p>
        </p:txBody>
      </p:sp>
    </p:spTree>
    <p:extLst>
      <p:ext uri="{BB962C8B-B14F-4D97-AF65-F5344CB8AC3E}">
        <p14:creationId xmlns:p14="http://schemas.microsoft.com/office/powerpoint/2010/main" val="1321567854"/>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5" name="Group 185"/>
          <p:cNvGrpSpPr/>
          <p:nvPr/>
        </p:nvGrpSpPr>
        <p:grpSpPr>
          <a:xfrm>
            <a:off x="196850" y="1785937"/>
            <a:ext cx="11025373" cy="5683282"/>
            <a:chOff x="0" y="0"/>
            <a:chExt cx="11025372" cy="5683280"/>
          </a:xfrm>
        </p:grpSpPr>
        <p:sp>
          <p:nvSpPr>
            <p:cNvPr id="177" name="Shape 177"/>
            <p:cNvSpPr/>
            <p:nvPr/>
          </p:nvSpPr>
          <p:spPr>
            <a:xfrm>
              <a:off x="7962900" y="0"/>
              <a:ext cx="3062474" cy="1218312"/>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46799" tIns="46799" rIns="46799" bIns="46799" numCol="1" anchor="t">
              <a:spAutoFit/>
            </a:bodyPr>
            <a:lstStyle/>
            <a:p>
              <a:pPr>
                <a:lnSpc>
                  <a:spcPct val="116000"/>
                </a:lnSpc>
                <a:tabLst>
                  <a:tab pos="457200" algn="l"/>
                  <a:tab pos="914400" algn="l"/>
                  <a:tab pos="1371600" algn="l"/>
                  <a:tab pos="1828800" algn="l"/>
                  <a:tab pos="2286000" algn="l"/>
                </a:tabLst>
                <a:defRPr sz="3600">
                  <a:solidFill>
                    <a:srgbClr val="2C4ABF"/>
                  </a:solidFill>
                </a:defRPr>
              </a:pPr>
              <a:r>
                <a:t>Know what we </a:t>
              </a:r>
            </a:p>
            <a:p>
              <a:pPr>
                <a:lnSpc>
                  <a:spcPct val="116000"/>
                </a:lnSpc>
                <a:tabLst>
                  <a:tab pos="457200" algn="l"/>
                  <a:tab pos="914400" algn="l"/>
                  <a:tab pos="1371600" algn="l"/>
                  <a:tab pos="1828800" algn="l"/>
                  <a:tab pos="2286000" algn="l"/>
                </a:tabLst>
                <a:defRPr sz="3600">
                  <a:solidFill>
                    <a:srgbClr val="2C4ABF"/>
                  </a:solidFill>
                </a:defRPr>
              </a:pPr>
              <a:r>
                <a:t>are made of ! </a:t>
              </a:r>
            </a:p>
          </p:txBody>
        </p:sp>
        <p:grpSp>
          <p:nvGrpSpPr>
            <p:cNvPr id="183" name="Group 183"/>
            <p:cNvGrpSpPr/>
            <p:nvPr/>
          </p:nvGrpSpPr>
          <p:grpSpPr>
            <a:xfrm>
              <a:off x="0" y="433387"/>
              <a:ext cx="5864225" cy="5249894"/>
              <a:chOff x="0" y="0"/>
              <a:chExt cx="5864225" cy="5249893"/>
            </a:xfrm>
          </p:grpSpPr>
          <p:grpSp>
            <p:nvGrpSpPr>
              <p:cNvPr id="181" name="Group 181"/>
              <p:cNvGrpSpPr/>
              <p:nvPr/>
            </p:nvGrpSpPr>
            <p:grpSpPr>
              <a:xfrm>
                <a:off x="0" y="0"/>
                <a:ext cx="5864225" cy="4994275"/>
                <a:chOff x="0" y="0"/>
                <a:chExt cx="5864225" cy="4994275"/>
              </a:xfrm>
            </p:grpSpPr>
            <p:pic>
              <p:nvPicPr>
                <p:cNvPr id="178" name="image.jpeg"/>
                <p:cNvPicPr>
                  <a:picLocks noChangeAspect="1"/>
                </p:cNvPicPr>
                <p:nvPr/>
              </p:nvPicPr>
              <p:blipFill>
                <a:blip r:embed="rId2"/>
                <a:stretch>
                  <a:fillRect/>
                </a:stretch>
              </p:blipFill>
              <p:spPr>
                <a:xfrm>
                  <a:off x="541337" y="0"/>
                  <a:ext cx="5322888" cy="4605338"/>
                </a:xfrm>
                <a:prstGeom prst="rect">
                  <a:avLst/>
                </a:prstGeom>
                <a:ln w="12700" cap="flat">
                  <a:noFill/>
                  <a:miter lim="400000"/>
                </a:ln>
                <a:effectLst/>
              </p:spPr>
            </p:pic>
            <p:pic>
              <p:nvPicPr>
                <p:cNvPr id="179" name="image.png"/>
                <p:cNvPicPr>
                  <a:picLocks noChangeAspect="1"/>
                </p:cNvPicPr>
                <p:nvPr/>
              </p:nvPicPr>
              <p:blipFill>
                <a:blip r:embed="rId3"/>
                <a:stretch>
                  <a:fillRect/>
                </a:stretch>
              </p:blipFill>
              <p:spPr>
                <a:xfrm>
                  <a:off x="0" y="2817812"/>
                  <a:ext cx="2490788" cy="2176463"/>
                </a:xfrm>
                <a:prstGeom prst="rect">
                  <a:avLst/>
                </a:prstGeom>
                <a:ln w="12700" cap="flat">
                  <a:noFill/>
                  <a:miter lim="400000"/>
                </a:ln>
                <a:effectLst/>
              </p:spPr>
            </p:pic>
            <p:pic>
              <p:nvPicPr>
                <p:cNvPr id="180" name="image.png"/>
                <p:cNvPicPr>
                  <a:picLocks noChangeAspect="1"/>
                </p:cNvPicPr>
                <p:nvPr/>
              </p:nvPicPr>
              <p:blipFill>
                <a:blip r:embed="rId3"/>
                <a:stretch>
                  <a:fillRect/>
                </a:stretch>
              </p:blipFill>
              <p:spPr>
                <a:xfrm rot="19860000">
                  <a:off x="1789112" y="3187700"/>
                  <a:ext cx="1081088" cy="944563"/>
                </a:xfrm>
                <a:prstGeom prst="rect">
                  <a:avLst/>
                </a:prstGeom>
                <a:ln w="12700" cap="flat">
                  <a:noFill/>
                  <a:miter lim="400000"/>
                </a:ln>
                <a:effectLst/>
              </p:spPr>
            </p:pic>
          </p:grpSp>
          <p:pic>
            <p:nvPicPr>
              <p:cNvPr id="182" name="image.png"/>
              <p:cNvPicPr>
                <a:picLocks noChangeAspect="1"/>
              </p:cNvPicPr>
              <p:nvPr/>
            </p:nvPicPr>
            <p:blipFill>
              <a:blip r:embed="rId3"/>
              <a:stretch>
                <a:fillRect/>
              </a:stretch>
            </p:blipFill>
            <p:spPr>
              <a:xfrm rot="19860000">
                <a:off x="1892300" y="4102100"/>
                <a:ext cx="1082675" cy="944563"/>
              </a:xfrm>
              <a:prstGeom prst="rect">
                <a:avLst/>
              </a:prstGeom>
              <a:ln w="12700" cap="flat">
                <a:noFill/>
                <a:miter lim="400000"/>
              </a:ln>
              <a:effectLst/>
            </p:spPr>
          </p:pic>
        </p:grpSp>
        <p:sp>
          <p:nvSpPr>
            <p:cNvPr id="184" name="Shape 184"/>
            <p:cNvSpPr/>
            <p:nvPr/>
          </p:nvSpPr>
          <p:spPr>
            <a:xfrm rot="14100000">
              <a:off x="6085681" y="669131"/>
              <a:ext cx="688976" cy="172561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4300"/>
                  </a:lnTo>
                  <a:lnTo>
                    <a:pt x="16200" y="4300"/>
                  </a:lnTo>
                  <a:lnTo>
                    <a:pt x="16200" y="17300"/>
                  </a:lnTo>
                  <a:lnTo>
                    <a:pt x="21600" y="17300"/>
                  </a:lnTo>
                  <a:lnTo>
                    <a:pt x="10800" y="21600"/>
                  </a:lnTo>
                  <a:lnTo>
                    <a:pt x="0" y="17300"/>
                  </a:lnTo>
                  <a:lnTo>
                    <a:pt x="5400" y="17300"/>
                  </a:lnTo>
                  <a:lnTo>
                    <a:pt x="5400" y="4300"/>
                  </a:lnTo>
                  <a:lnTo>
                    <a:pt x="0" y="4300"/>
                  </a:lnTo>
                  <a:close/>
                </a:path>
              </a:pathLst>
            </a:custGeom>
            <a:solidFill>
              <a:srgbClr val="EB0E0B"/>
            </a:solidFill>
            <a:ln w="9360" cap="flat">
              <a:solidFill>
                <a:srgbClr val="000000"/>
              </a:solidFill>
              <a:prstDash val="solid"/>
              <a:miter lim="800000"/>
            </a:ln>
            <a:effectLst/>
          </p:spPr>
          <p:txBody>
            <a:bodyPr wrap="square" lIns="45719" tIns="45719" rIns="45719" bIns="45719" numCol="1" anchor="ctr">
              <a:noAutofit/>
            </a:bodyPr>
            <a:lstStyle/>
            <a:p>
              <a:pPr algn="l">
                <a:lnSpc>
                  <a:spcPct val="93000"/>
                </a:lnSpc>
                <a:tabLst/>
                <a:defRPr sz="1800">
                  <a:latin typeface="Arial"/>
                  <a:ea typeface="Arial"/>
                  <a:cs typeface="Arial"/>
                  <a:sym typeface="Arial"/>
                </a:defRPr>
              </a:pPr>
              <a:endParaRPr/>
            </a:p>
          </p:txBody>
        </p:sp>
      </p:grpSp>
      <p:grpSp>
        <p:nvGrpSpPr>
          <p:cNvPr id="188" name="Group 188"/>
          <p:cNvGrpSpPr/>
          <p:nvPr/>
        </p:nvGrpSpPr>
        <p:grpSpPr>
          <a:xfrm>
            <a:off x="6270625" y="4208462"/>
            <a:ext cx="5877409" cy="1822325"/>
            <a:chOff x="0" y="0"/>
            <a:chExt cx="5877408" cy="1822324"/>
          </a:xfrm>
        </p:grpSpPr>
        <p:sp>
          <p:nvSpPr>
            <p:cNvPr id="186" name="Shape 186"/>
            <p:cNvSpPr/>
            <p:nvPr/>
          </p:nvSpPr>
          <p:spPr>
            <a:xfrm rot="16200000">
              <a:off x="518318" y="-86519"/>
              <a:ext cx="688976" cy="172561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4300"/>
                  </a:lnTo>
                  <a:lnTo>
                    <a:pt x="16200" y="4300"/>
                  </a:lnTo>
                  <a:lnTo>
                    <a:pt x="16200" y="17300"/>
                  </a:lnTo>
                  <a:lnTo>
                    <a:pt x="21600" y="17300"/>
                  </a:lnTo>
                  <a:lnTo>
                    <a:pt x="10800" y="21600"/>
                  </a:lnTo>
                  <a:lnTo>
                    <a:pt x="0" y="17300"/>
                  </a:lnTo>
                  <a:lnTo>
                    <a:pt x="5400" y="17300"/>
                  </a:lnTo>
                  <a:lnTo>
                    <a:pt x="5400" y="4300"/>
                  </a:lnTo>
                  <a:lnTo>
                    <a:pt x="0" y="4300"/>
                  </a:lnTo>
                  <a:close/>
                </a:path>
              </a:pathLst>
            </a:custGeom>
            <a:solidFill>
              <a:srgbClr val="EB0E0B"/>
            </a:solidFill>
            <a:ln w="9360" cap="flat">
              <a:solidFill>
                <a:srgbClr val="000000"/>
              </a:solidFill>
              <a:prstDash val="solid"/>
              <a:miter lim="800000"/>
            </a:ln>
            <a:effectLst/>
          </p:spPr>
          <p:txBody>
            <a:bodyPr wrap="square" lIns="45719" tIns="45719" rIns="45719" bIns="45719" numCol="1" anchor="ctr">
              <a:noAutofit/>
            </a:bodyPr>
            <a:lstStyle/>
            <a:p>
              <a:pPr algn="l">
                <a:lnSpc>
                  <a:spcPct val="93000"/>
                </a:lnSpc>
                <a:tabLst/>
                <a:defRPr sz="1800">
                  <a:latin typeface="Arial"/>
                  <a:ea typeface="Arial"/>
                  <a:cs typeface="Arial"/>
                  <a:sym typeface="Arial"/>
                </a:defRPr>
              </a:pPr>
              <a:endParaRPr/>
            </a:p>
          </p:txBody>
        </p:sp>
        <p:sp>
          <p:nvSpPr>
            <p:cNvPr id="187" name="Shape 187"/>
            <p:cNvSpPr/>
            <p:nvPr/>
          </p:nvSpPr>
          <p:spPr>
            <a:xfrm>
              <a:off x="2690812" y="0"/>
              <a:ext cx="3186597" cy="1822324"/>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46799" tIns="46799" rIns="46799" bIns="46799" numCol="1" anchor="t">
              <a:spAutoFit/>
            </a:bodyPr>
            <a:lstStyle/>
            <a:p>
              <a:pPr>
                <a:lnSpc>
                  <a:spcPct val="116000"/>
                </a:lnSpc>
                <a:tabLst>
                  <a:tab pos="457200" algn="l"/>
                  <a:tab pos="914400" algn="l"/>
                  <a:tab pos="1371600" algn="l"/>
                  <a:tab pos="1828800" algn="l"/>
                  <a:tab pos="2286000" algn="l"/>
                  <a:tab pos="2743200" algn="l"/>
                </a:tabLst>
                <a:defRPr sz="3600">
                  <a:solidFill>
                    <a:srgbClr val="2C4ABF"/>
                  </a:solidFill>
                </a:defRPr>
              </a:pPr>
              <a:r>
                <a:t>Understand the </a:t>
              </a:r>
            </a:p>
            <a:p>
              <a:pPr>
                <a:lnSpc>
                  <a:spcPct val="116000"/>
                </a:lnSpc>
                <a:tabLst>
                  <a:tab pos="457200" algn="l"/>
                  <a:tab pos="914400" algn="l"/>
                  <a:tab pos="1371600" algn="l"/>
                  <a:tab pos="1828800" algn="l"/>
                  <a:tab pos="2286000" algn="l"/>
                  <a:tab pos="2743200" algn="l"/>
                </a:tabLst>
                <a:defRPr sz="3600">
                  <a:solidFill>
                    <a:srgbClr val="2C4ABF"/>
                  </a:solidFill>
                </a:defRPr>
              </a:pPr>
              <a:r>
                <a:t>strong force:</a:t>
              </a:r>
            </a:p>
            <a:p>
              <a:pPr>
                <a:lnSpc>
                  <a:spcPct val="116000"/>
                </a:lnSpc>
                <a:tabLst>
                  <a:tab pos="457200" algn="l"/>
                  <a:tab pos="914400" algn="l"/>
                  <a:tab pos="1371600" algn="l"/>
                  <a:tab pos="1828800" algn="l"/>
                  <a:tab pos="2286000" algn="l"/>
                  <a:tab pos="2743200" algn="l"/>
                </a:tabLst>
                <a:defRPr sz="3600">
                  <a:solidFill>
                    <a:srgbClr val="FF0000"/>
                  </a:solidFill>
                </a:defRPr>
              </a:pPr>
              <a:r>
                <a:t>“QCD”</a:t>
              </a:r>
            </a:p>
          </p:txBody>
        </p:sp>
      </p:grpSp>
      <p:grpSp>
        <p:nvGrpSpPr>
          <p:cNvPr id="191" name="Group 191"/>
          <p:cNvGrpSpPr/>
          <p:nvPr/>
        </p:nvGrpSpPr>
        <p:grpSpPr>
          <a:xfrm>
            <a:off x="5633759" y="6003139"/>
            <a:ext cx="6453602" cy="2807360"/>
            <a:chOff x="0" y="0"/>
            <a:chExt cx="6453601" cy="2807359"/>
          </a:xfrm>
        </p:grpSpPr>
        <p:sp>
          <p:nvSpPr>
            <p:cNvPr id="189" name="Shape 189"/>
            <p:cNvSpPr/>
            <p:nvPr/>
          </p:nvSpPr>
          <p:spPr>
            <a:xfrm>
              <a:off x="2530753" y="985035"/>
              <a:ext cx="3922849" cy="18223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46799" tIns="46799" rIns="46799" bIns="46799" numCol="1" anchor="t">
              <a:spAutoFit/>
            </a:bodyPr>
            <a:lstStyle/>
            <a:p>
              <a:pPr>
                <a:lnSpc>
                  <a:spcPct val="116000"/>
                </a:lnSpc>
                <a:tabLst>
                  <a:tab pos="457200" algn="l"/>
                  <a:tab pos="914400" algn="l"/>
                  <a:tab pos="1371600" algn="l"/>
                  <a:tab pos="1828800" algn="l"/>
                  <a:tab pos="2286000" algn="l"/>
                  <a:tab pos="2743200" algn="l"/>
                  <a:tab pos="3200400" algn="l"/>
                </a:tabLst>
                <a:defRPr sz="3600">
                  <a:solidFill>
                    <a:srgbClr val="2C4ABF"/>
                  </a:solidFill>
                </a:defRPr>
              </a:pPr>
              <a:r>
                <a:t>Use protons as tool </a:t>
              </a:r>
            </a:p>
            <a:p>
              <a:pPr>
                <a:lnSpc>
                  <a:spcPct val="116000"/>
                </a:lnSpc>
                <a:tabLst>
                  <a:tab pos="457200" algn="l"/>
                  <a:tab pos="914400" algn="l"/>
                  <a:tab pos="1371600" algn="l"/>
                  <a:tab pos="1828800" algn="l"/>
                  <a:tab pos="2286000" algn="l"/>
                  <a:tab pos="2743200" algn="l"/>
                  <a:tab pos="3200400" algn="l"/>
                </a:tabLst>
                <a:defRPr sz="3600">
                  <a:solidFill>
                    <a:srgbClr val="2C4ABF"/>
                  </a:solidFill>
                </a:defRPr>
              </a:pPr>
              <a:r>
                <a:t>for discovery </a:t>
              </a:r>
            </a:p>
            <a:p>
              <a:pPr>
                <a:lnSpc>
                  <a:spcPct val="116000"/>
                </a:lnSpc>
                <a:tabLst>
                  <a:tab pos="457200" algn="l"/>
                  <a:tab pos="914400" algn="l"/>
                  <a:tab pos="1371600" algn="l"/>
                  <a:tab pos="1828800" algn="l"/>
                  <a:tab pos="2286000" algn="l"/>
                  <a:tab pos="2743200" algn="l"/>
                  <a:tab pos="3200400" algn="l"/>
                </a:tabLst>
                <a:defRPr sz="3600">
                  <a:solidFill>
                    <a:srgbClr val="2C4ABF"/>
                  </a:solidFill>
                </a:defRPr>
              </a:pPr>
              <a:r>
                <a:t>(e.g. LHC )</a:t>
              </a:r>
            </a:p>
          </p:txBody>
        </p:sp>
        <p:sp>
          <p:nvSpPr>
            <p:cNvPr id="190" name="Shape 190"/>
            <p:cNvSpPr/>
            <p:nvPr/>
          </p:nvSpPr>
          <p:spPr>
            <a:xfrm rot="18300000">
              <a:off x="559871" y="-85734"/>
              <a:ext cx="688976" cy="172561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4300"/>
                  </a:lnTo>
                  <a:lnTo>
                    <a:pt x="16200" y="4300"/>
                  </a:lnTo>
                  <a:lnTo>
                    <a:pt x="16200" y="17300"/>
                  </a:lnTo>
                  <a:lnTo>
                    <a:pt x="21600" y="17300"/>
                  </a:lnTo>
                  <a:lnTo>
                    <a:pt x="10800" y="21600"/>
                  </a:lnTo>
                  <a:lnTo>
                    <a:pt x="0" y="17300"/>
                  </a:lnTo>
                  <a:lnTo>
                    <a:pt x="5400" y="17300"/>
                  </a:lnTo>
                  <a:lnTo>
                    <a:pt x="5400" y="4300"/>
                  </a:lnTo>
                  <a:lnTo>
                    <a:pt x="0" y="4300"/>
                  </a:lnTo>
                  <a:close/>
                </a:path>
              </a:pathLst>
            </a:custGeom>
            <a:solidFill>
              <a:srgbClr val="EB0E0B"/>
            </a:solidFill>
            <a:ln w="9360" cap="flat">
              <a:solidFill>
                <a:srgbClr val="000000"/>
              </a:solidFill>
              <a:prstDash val="solid"/>
              <a:miter lim="800000"/>
            </a:ln>
            <a:effectLst/>
          </p:spPr>
          <p:txBody>
            <a:bodyPr wrap="square" lIns="45719" tIns="45719" rIns="45719" bIns="45719" numCol="1" anchor="ctr">
              <a:noAutofit/>
            </a:bodyPr>
            <a:lstStyle/>
            <a:p>
              <a:pPr algn="l">
                <a:lnSpc>
                  <a:spcPct val="93000"/>
                </a:lnSpc>
                <a:tabLst/>
                <a:defRPr sz="1800">
                  <a:latin typeface="Arial"/>
                  <a:ea typeface="Arial"/>
                  <a:cs typeface="Arial"/>
                  <a:sym typeface="Arial"/>
                </a:defRPr>
              </a:pPr>
              <a:endParaRPr/>
            </a:p>
          </p:txBody>
        </p:sp>
      </p:grpSp>
      <p:sp>
        <p:nvSpPr>
          <p:cNvPr id="192" name="Shape 192"/>
          <p:cNvSpPr/>
          <p:nvPr/>
        </p:nvSpPr>
        <p:spPr>
          <a:xfrm>
            <a:off x="3478212" y="184150"/>
            <a:ext cx="7828918" cy="614300"/>
          </a:xfrm>
          <a:prstGeom prst="rect">
            <a:avLst/>
          </a:prstGeom>
          <a:ln w="12700">
            <a:miter lim="400000"/>
          </a:ln>
          <a:extLst>
            <a:ext uri="{C572A759-6A51-4108-AA02-DFA0A04FC94B}">
              <ma14:wrappingTextBoxFlag xmlns="" xmlns:ma14="http://schemas.microsoft.com/office/mac/drawingml/2011/main" val="1"/>
            </a:ext>
          </a:extLst>
        </p:spPr>
        <p:txBody>
          <a:bodyPr wrap="none" lIns="46799" tIns="46799" rIns="46799" bIns="46799">
            <a:spAutoFit/>
          </a:bodyPr>
          <a:lstStyle>
            <a:lvl1pPr>
              <a:lnSpc>
                <a:spcPct val="116000"/>
              </a:lnSpc>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sz="3600"/>
            </a:lvl1pPr>
          </a:lstStyle>
          <a:p>
            <a:r>
              <a:t>Exploring the nucleon: a fundamental quest</a:t>
            </a:r>
          </a:p>
        </p:txBody>
      </p:sp>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8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18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3" nodeType="clickEffect">
                                  <p:stCondLst>
                                    <p:cond delay="0"/>
                                  </p:stCondLst>
                                  <p:iterate>
                                    <p:tmAbs val="0"/>
                                  </p:iterate>
                                  <p:childTnLst>
                                    <p:set>
                                      <p:cBhvr>
                                        <p:cTn id="14" fill="hold"/>
                                        <p:tgtEl>
                                          <p:spTgt spid="1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5" grpId="1" animBg="1" advAuto="0"/>
      <p:bldP spid="188" grpId="2" animBg="1" advAuto="0"/>
      <p:bldP spid="191" grpId="3" animBg="1" advAuto="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hape 173"/>
          <p:cNvSpPr/>
          <p:nvPr/>
        </p:nvSpPr>
        <p:spPr>
          <a:xfrm>
            <a:off x="0" y="2026227"/>
            <a:ext cx="13004800" cy="1569027"/>
          </a:xfrm>
          <a:prstGeom prst="rect">
            <a:avLst/>
          </a:prstGeom>
          <a:solidFill>
            <a:srgbClr val="9999FF">
              <a:alpha val="39999"/>
            </a:srgbClr>
          </a:solidFill>
          <a:ln w="12700">
            <a:miter lim="400000"/>
          </a:ln>
        </p:spPr>
        <p:txBody>
          <a:bodyPr lIns="45719" rIns="45719" anchor="ctr"/>
          <a:lstStyle/>
          <a:p>
            <a:pPr algn="l">
              <a:lnSpc>
                <a:spcPct val="93000"/>
              </a:lnSpc>
              <a:tabLst/>
              <a:defRPr sz="1800">
                <a:latin typeface="Arial"/>
                <a:ea typeface="Arial"/>
                <a:cs typeface="Arial"/>
                <a:sym typeface="Arial"/>
              </a:defRPr>
            </a:pPr>
            <a:endParaRPr/>
          </a:p>
        </p:txBody>
      </p:sp>
      <p:sp>
        <p:nvSpPr>
          <p:cNvPr id="11267" name="Text Box 3"/>
          <p:cNvSpPr txBox="1">
            <a:spLocks noChangeArrowheads="1"/>
          </p:cNvSpPr>
          <p:nvPr/>
        </p:nvSpPr>
        <p:spPr bwMode="auto">
          <a:xfrm>
            <a:off x="255130" y="1230490"/>
            <a:ext cx="12749670" cy="12801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28000" tIns="64000" rIns="128000" bIns="64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9pPr>
          </a:lstStyle>
          <a:p>
            <a:pPr algn="ctr"/>
            <a:r>
              <a:rPr lang="en-US" altLang="x-none" sz="3982"/>
              <a:t>  </a:t>
            </a:r>
          </a:p>
        </p:txBody>
      </p:sp>
      <p:sp>
        <p:nvSpPr>
          <p:cNvPr id="11268" name="Text Box 4"/>
          <p:cNvSpPr txBox="1">
            <a:spLocks noChangeArrowheads="1"/>
          </p:cNvSpPr>
          <p:nvPr/>
        </p:nvSpPr>
        <p:spPr bwMode="auto">
          <a:xfrm>
            <a:off x="1323058" y="4258169"/>
            <a:ext cx="257387" cy="65249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3413"/>
          </a:p>
        </p:txBody>
      </p:sp>
      <p:sp>
        <p:nvSpPr>
          <p:cNvPr id="11269" name="Text Box 5"/>
          <p:cNvSpPr txBox="1">
            <a:spLocks noChangeArrowheads="1"/>
          </p:cNvSpPr>
          <p:nvPr/>
        </p:nvSpPr>
        <p:spPr bwMode="auto">
          <a:xfrm>
            <a:off x="1399823" y="4352996"/>
            <a:ext cx="257387" cy="65249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3413"/>
          </a:p>
        </p:txBody>
      </p:sp>
      <p:sp>
        <p:nvSpPr>
          <p:cNvPr id="11270" name="Text Box 6"/>
          <p:cNvSpPr txBox="1">
            <a:spLocks noChangeArrowheads="1"/>
          </p:cNvSpPr>
          <p:nvPr/>
        </p:nvSpPr>
        <p:spPr bwMode="auto">
          <a:xfrm>
            <a:off x="844409" y="8209280"/>
            <a:ext cx="257387" cy="65249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3413"/>
          </a:p>
        </p:txBody>
      </p:sp>
      <p:sp>
        <p:nvSpPr>
          <p:cNvPr id="11271" name="Text Box 7"/>
          <p:cNvSpPr txBox="1">
            <a:spLocks noChangeArrowheads="1"/>
          </p:cNvSpPr>
          <p:nvPr/>
        </p:nvSpPr>
        <p:spPr bwMode="auto">
          <a:xfrm>
            <a:off x="1323058" y="4258169"/>
            <a:ext cx="257387" cy="65249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3413"/>
          </a:p>
        </p:txBody>
      </p:sp>
      <p:sp>
        <p:nvSpPr>
          <p:cNvPr id="11272" name="Text Box 8"/>
          <p:cNvSpPr txBox="1">
            <a:spLocks noChangeArrowheads="1"/>
          </p:cNvSpPr>
          <p:nvPr/>
        </p:nvSpPr>
        <p:spPr bwMode="auto">
          <a:xfrm>
            <a:off x="1399823" y="4355255"/>
            <a:ext cx="257387" cy="6524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3413"/>
          </a:p>
        </p:txBody>
      </p:sp>
      <p:sp>
        <p:nvSpPr>
          <p:cNvPr id="11273" name="Text Box 9"/>
          <p:cNvSpPr txBox="1">
            <a:spLocks noChangeArrowheads="1"/>
          </p:cNvSpPr>
          <p:nvPr/>
        </p:nvSpPr>
        <p:spPr bwMode="auto">
          <a:xfrm>
            <a:off x="2898526" y="1409059"/>
            <a:ext cx="9268177" cy="745271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28000" tIns="64000" rIns="128000" bIns="64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9pPr>
          </a:lstStyle>
          <a:p>
            <a:endParaRPr lang="en-US" altLang="x-none" sz="5689" dirty="0">
              <a:solidFill>
                <a:srgbClr val="DD4814"/>
              </a:solidFill>
              <a:latin typeface="Arial" charset="0"/>
            </a:endParaRPr>
          </a:p>
          <a:p>
            <a:pPr>
              <a:buClr>
                <a:schemeClr val="accent2">
                  <a:lumMod val="75000"/>
                </a:schemeClr>
              </a:buClr>
              <a:buSzPct val="45000"/>
              <a:buFont typeface="Wingdings" charset="2"/>
              <a:buChar char=""/>
            </a:pPr>
            <a:r>
              <a:rPr lang="en-US" altLang="x-none" sz="5689" dirty="0">
                <a:solidFill>
                  <a:srgbClr val="DD4814"/>
                </a:solidFill>
                <a:latin typeface="Arial" charset="0"/>
              </a:rPr>
              <a:t> </a:t>
            </a:r>
            <a:r>
              <a:rPr lang="en-US" altLang="x-none" sz="5689" dirty="0">
                <a:solidFill>
                  <a:srgbClr val="0070C0"/>
                </a:solidFill>
                <a:latin typeface="Gill Sans Light" charset="0"/>
              </a:rPr>
              <a:t>Lecture I:</a:t>
            </a:r>
          </a:p>
          <a:p>
            <a:pPr>
              <a:buClr>
                <a:srgbClr val="DD4814"/>
              </a:buClr>
              <a:buSzPct val="45000"/>
              <a:buFont typeface="Wingdings" charset="2"/>
              <a:buNone/>
            </a:pPr>
            <a:r>
              <a:rPr lang="en-US" altLang="x-none" sz="2276" dirty="0">
                <a:solidFill>
                  <a:srgbClr val="DD4814"/>
                </a:solidFill>
                <a:latin typeface="Arial" charset="0"/>
              </a:rPr>
              <a:t>     </a:t>
            </a:r>
            <a:r>
              <a:rPr lang="en-US" altLang="x-none" sz="2276" dirty="0">
                <a:solidFill>
                  <a:schemeClr val="tx1"/>
                </a:solidFill>
                <a:latin typeface="Gill Sans Light" charset="0"/>
              </a:rPr>
              <a:t>S</a:t>
            </a:r>
            <a:r>
              <a:rPr lang="en-US" altLang="x-none" sz="2276" dirty="0">
                <a:latin typeface="Gill Sans Light" charset="0"/>
              </a:rPr>
              <a:t>tructure of the nucleon</a:t>
            </a:r>
          </a:p>
          <a:p>
            <a:pPr>
              <a:buClr>
                <a:srgbClr val="DD4814"/>
              </a:buClr>
              <a:buSzPct val="45000"/>
            </a:pPr>
            <a:r>
              <a:rPr lang="en-US" altLang="x-none" sz="2276" dirty="0">
                <a:latin typeface="Gill Sans Light" charset="0"/>
              </a:rPr>
              <a:t>	     Transverse Momentum Dependent distributions (TMDs)</a:t>
            </a:r>
          </a:p>
          <a:p>
            <a:pPr>
              <a:buClr>
                <a:srgbClr val="DD4814"/>
              </a:buClr>
              <a:buSzPct val="45000"/>
              <a:buFont typeface="Wingdings" charset="2"/>
              <a:buNone/>
            </a:pPr>
            <a:r>
              <a:rPr lang="en-US" altLang="x-none" sz="2276" dirty="0">
                <a:latin typeface="Gill Sans Light" charset="0"/>
              </a:rPr>
              <a:t>     </a:t>
            </a:r>
          </a:p>
          <a:p>
            <a:pPr>
              <a:buClr>
                <a:srgbClr val="DD4814"/>
              </a:buClr>
              <a:buSzPct val="45000"/>
              <a:buFont typeface="Wingdings" charset="2"/>
              <a:buNone/>
            </a:pPr>
            <a:r>
              <a:rPr lang="en-US" altLang="x-none" sz="2276" dirty="0">
                <a:latin typeface="Gill Sans Light" charset="0"/>
              </a:rPr>
              <a:t>         </a:t>
            </a:r>
          </a:p>
          <a:p>
            <a:pPr>
              <a:buClr>
                <a:schemeClr val="accent2">
                  <a:lumMod val="75000"/>
                </a:schemeClr>
              </a:buClr>
              <a:buSzPct val="45000"/>
              <a:buFont typeface="Wingdings" charset="2"/>
              <a:buChar char=""/>
            </a:pPr>
            <a:r>
              <a:rPr lang="en-US" altLang="x-none" sz="5689" dirty="0">
                <a:solidFill>
                  <a:srgbClr val="DD4814"/>
                </a:solidFill>
                <a:latin typeface="Arial" charset="0"/>
              </a:rPr>
              <a:t> </a:t>
            </a:r>
            <a:r>
              <a:rPr lang="en-US" altLang="x-none" sz="5689" dirty="0">
                <a:solidFill>
                  <a:srgbClr val="0070C0"/>
                </a:solidFill>
                <a:latin typeface="Gill Sans Light" charset="0"/>
              </a:rPr>
              <a:t>Lecture II</a:t>
            </a:r>
            <a:endParaRPr lang="en-US" altLang="x-none" sz="2276" dirty="0">
              <a:latin typeface="Gill Sans Light" charset="0"/>
            </a:endParaRPr>
          </a:p>
          <a:p>
            <a:pPr>
              <a:buClr>
                <a:srgbClr val="DD4814"/>
              </a:buClr>
              <a:buSzPct val="45000"/>
              <a:buFont typeface="Wingdings" charset="2"/>
              <a:buNone/>
            </a:pPr>
            <a:r>
              <a:rPr lang="en-US" altLang="x-none" sz="2276" dirty="0">
                <a:latin typeface="Gill Sans Light" charset="0"/>
              </a:rPr>
              <a:t>     Semi Inclusive Deep Inelastic Scattering (SIDIS)</a:t>
            </a:r>
          </a:p>
          <a:p>
            <a:pPr>
              <a:buClr>
                <a:srgbClr val="DD4814"/>
              </a:buClr>
              <a:buSzPct val="45000"/>
            </a:pPr>
            <a:r>
              <a:rPr lang="en-US" altLang="x-none" sz="2276" dirty="0">
                <a:latin typeface="Gill Sans Light" charset="0"/>
              </a:rPr>
              <a:t>     Calculations of SIDIS structure functions using Mathematica</a:t>
            </a:r>
          </a:p>
          <a:p>
            <a:pPr>
              <a:buClr>
                <a:srgbClr val="DD4814"/>
              </a:buClr>
              <a:buSzPct val="45000"/>
              <a:buFont typeface="Wingdings" charset="2"/>
              <a:buNone/>
            </a:pPr>
            <a:endParaRPr lang="en-US" altLang="x-none" sz="2276" dirty="0">
              <a:latin typeface="Gill Sans Light" charset="0"/>
            </a:endParaRPr>
          </a:p>
        </p:txBody>
      </p:sp>
      <p:sp>
        <p:nvSpPr>
          <p:cNvPr id="11274" name="Text Box 10"/>
          <p:cNvSpPr txBox="1">
            <a:spLocks noChangeArrowheads="1"/>
          </p:cNvSpPr>
          <p:nvPr/>
        </p:nvSpPr>
        <p:spPr bwMode="auto">
          <a:xfrm>
            <a:off x="81281" y="51930"/>
            <a:ext cx="3267005" cy="99567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64000" rIns="128000" bIns="64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9pPr>
          </a:lstStyle>
          <a:p>
            <a:r>
              <a:rPr lang="en-US" altLang="x-none" sz="5689" dirty="0">
                <a:solidFill>
                  <a:srgbClr val="0070C0"/>
                </a:solidFill>
                <a:latin typeface="Gill Sans Light" charset="0"/>
              </a:rPr>
              <a:t>The plan:</a:t>
            </a:r>
          </a:p>
        </p:txBody>
      </p:sp>
      <p:sp>
        <p:nvSpPr>
          <p:cNvPr id="12" name="TextBox 11">
            <a:extLst>
              <a:ext uri="{FF2B5EF4-FFF2-40B4-BE49-F238E27FC236}">
                <a16:creationId xmlns:a16="http://schemas.microsoft.com/office/drawing/2014/main" id="{D4ABAFA3-C6A3-2E4A-8B0D-95A679561CD3}"/>
              </a:ext>
            </a:extLst>
          </p:cNvPr>
          <p:cNvSpPr txBox="1"/>
          <p:nvPr/>
        </p:nvSpPr>
        <p:spPr>
          <a:xfrm>
            <a:off x="1580445" y="5534914"/>
            <a:ext cx="9923489" cy="34652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buClr>
                <a:srgbClr val="DD4814"/>
              </a:buClr>
              <a:buSzPct val="45000"/>
            </a:pPr>
            <a:r>
              <a:rPr lang="en-US" altLang="x-none" sz="2400" dirty="0">
                <a:latin typeface="Gill Sans Light" charset="0"/>
              </a:rPr>
              <a:t>You will find all material in </a:t>
            </a:r>
            <a:r>
              <a:rPr lang="en-US" u="sng" dirty="0">
                <a:hlinkClick r:id="rId3"/>
              </a:rPr>
              <a:t>https://github.com/prokudin/Cagliari22</a:t>
            </a:r>
            <a:endParaRPr lang="en-US" u="sng" dirty="0"/>
          </a:p>
          <a:p>
            <a:pPr>
              <a:buClr>
                <a:srgbClr val="DD4814"/>
              </a:buClr>
              <a:buSzPct val="45000"/>
            </a:pPr>
            <a:endParaRPr lang="en-US" altLang="x-none" u="sng" dirty="0">
              <a:latin typeface="Gill Sans Light" charset="0"/>
            </a:endParaRPr>
          </a:p>
          <a:p>
            <a:pPr algn="l">
              <a:buClr>
                <a:srgbClr val="DD4814"/>
              </a:buClr>
              <a:buSzPct val="45000"/>
            </a:pPr>
            <a:r>
              <a:rPr lang="en-US" altLang="x-none" sz="2400" u="sng" dirty="0">
                <a:latin typeface="Gill Sans Light" charset="0"/>
              </a:rPr>
              <a:t>There are 4 exercises:</a:t>
            </a:r>
          </a:p>
          <a:p>
            <a:pPr algn="l">
              <a:buClr>
                <a:srgbClr val="DD4814"/>
              </a:buClr>
              <a:buSzPct val="45000"/>
            </a:pPr>
            <a:endParaRPr lang="en-US" altLang="x-none" u="sng" dirty="0">
              <a:latin typeface="Gill Sans Light" charset="0"/>
            </a:endParaRPr>
          </a:p>
          <a:p>
            <a:pPr marL="342900" indent="-342900" algn="l">
              <a:buFont typeface="Wingdings" pitchFamily="2" charset="2"/>
              <a:buChar char="ü"/>
            </a:pPr>
            <a:r>
              <a:rPr lang="en-US" dirty="0"/>
              <a:t>Choose any file </a:t>
            </a:r>
            <a:r>
              <a:rPr lang="en-US" dirty="0" err="1"/>
              <a:t>sivers.nb</a:t>
            </a:r>
            <a:r>
              <a:rPr lang="en-US" dirty="0"/>
              <a:t>, </a:t>
            </a:r>
            <a:r>
              <a:rPr lang="en-US" dirty="0" err="1"/>
              <a:t>collins.nb</a:t>
            </a:r>
            <a:r>
              <a:rPr lang="en-US" dirty="0"/>
              <a:t>, or </a:t>
            </a:r>
            <a:r>
              <a:rPr lang="en-US" dirty="0" err="1"/>
              <a:t>boermulders.nb</a:t>
            </a:r>
            <a:r>
              <a:rPr lang="en-US" dirty="0"/>
              <a:t>. Follow the file, calculate the structure functions and plot the asymmetries. Compare your results to plots from </a:t>
            </a:r>
            <a:r>
              <a:rPr lang="en-US" dirty="0" err="1"/>
              <a:t>example.nb</a:t>
            </a:r>
            <a:endParaRPr lang="en-US" dirty="0"/>
          </a:p>
          <a:p>
            <a:pPr marL="342900" indent="-342900" algn="l">
              <a:buFont typeface="Wingdings" pitchFamily="2" charset="2"/>
              <a:buChar char="ü"/>
            </a:pPr>
            <a:r>
              <a:rPr lang="en-US" dirty="0"/>
              <a:t>** Use the definitions of Fourier transforms of TMDs from the TMD handbook Eq. (2.192), (2.193) and show that they give the same results as the ones you obtain in the previous exercise</a:t>
            </a:r>
          </a:p>
          <a:p>
            <a:pPr algn="l">
              <a:buClr>
                <a:srgbClr val="DD4814"/>
              </a:buClr>
              <a:buSzPct val="45000"/>
            </a:pPr>
            <a:endParaRPr lang="en-US" altLang="x-none" sz="2400" dirty="0">
              <a:latin typeface="Gill Sans Light" charset="0"/>
            </a:endParaRPr>
          </a:p>
        </p:txBody>
      </p:sp>
    </p:spTree>
    <p:extLst>
      <p:ext uri="{BB962C8B-B14F-4D97-AF65-F5344CB8AC3E}">
        <p14:creationId xmlns:p14="http://schemas.microsoft.com/office/powerpoint/2010/main" val="1565917303"/>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2"/>
          <a:stretch>
            <a:fillRect/>
          </a:stretch>
        </p:blipFill>
        <p:spPr>
          <a:xfrm>
            <a:off x="275940" y="3392843"/>
            <a:ext cx="3657600" cy="3665100"/>
          </a:xfrm>
          <a:prstGeom prst="rect">
            <a:avLst/>
          </a:prstGeom>
        </p:spPr>
      </p:pic>
      <p:sp>
        <p:nvSpPr>
          <p:cNvPr id="195" name="Shape 195"/>
          <p:cNvSpPr/>
          <p:nvPr/>
        </p:nvSpPr>
        <p:spPr>
          <a:xfrm>
            <a:off x="3263900" y="1578141"/>
            <a:ext cx="9243603" cy="614301"/>
          </a:xfrm>
          <a:prstGeom prst="rect">
            <a:avLst/>
          </a:prstGeom>
          <a:ln w="12700">
            <a:miter lim="400000"/>
          </a:ln>
          <a:extLst>
            <a:ext uri="{C572A759-6A51-4108-AA02-DFA0A04FC94B}">
              <ma14:wrappingTextBoxFlag xmlns="" xmlns:ma14="http://schemas.microsoft.com/office/mac/drawingml/2011/main" val="1"/>
            </a:ext>
          </a:extLst>
        </p:spPr>
        <p:txBody>
          <a:bodyPr wrap="none" lIns="46799" tIns="46799" rIns="46799" bIns="46799">
            <a:spAutoFit/>
          </a:bodyPr>
          <a:lstStyle>
            <a:lvl1pPr>
              <a:lnSpc>
                <a:spcPct val="116000"/>
              </a:lnSpc>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3600">
                <a:solidFill>
                  <a:srgbClr val="2C4ABF"/>
                </a:solidFill>
              </a:defRPr>
            </a:lvl1pPr>
          </a:lstStyle>
          <a:p>
            <a:r>
              <a:t>Spin is a fundamental quantum degree of freedom </a:t>
            </a:r>
          </a:p>
        </p:txBody>
      </p:sp>
      <p:sp>
        <p:nvSpPr>
          <p:cNvPr id="196" name="Shape 196"/>
          <p:cNvSpPr/>
          <p:nvPr/>
        </p:nvSpPr>
        <p:spPr>
          <a:xfrm rot="14100000">
            <a:off x="3702050" y="1935162"/>
            <a:ext cx="690563" cy="176371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4300"/>
                </a:lnTo>
                <a:lnTo>
                  <a:pt x="16200" y="4300"/>
                </a:lnTo>
                <a:lnTo>
                  <a:pt x="16200" y="17300"/>
                </a:lnTo>
                <a:lnTo>
                  <a:pt x="21600" y="17300"/>
                </a:lnTo>
                <a:lnTo>
                  <a:pt x="10800" y="21600"/>
                </a:lnTo>
                <a:lnTo>
                  <a:pt x="0" y="17300"/>
                </a:lnTo>
                <a:lnTo>
                  <a:pt x="5400" y="17300"/>
                </a:lnTo>
                <a:lnTo>
                  <a:pt x="5400" y="4300"/>
                </a:lnTo>
                <a:lnTo>
                  <a:pt x="0" y="4300"/>
                </a:lnTo>
                <a:close/>
              </a:path>
            </a:pathLst>
          </a:custGeom>
          <a:solidFill>
            <a:srgbClr val="EB0E0B"/>
          </a:solidFill>
          <a:ln w="9360">
            <a:solidFill>
              <a:srgbClr val="000000"/>
            </a:solidFill>
            <a:miter/>
          </a:ln>
        </p:spPr>
        <p:txBody>
          <a:bodyPr lIns="45719" rIns="45719" anchor="ctr"/>
          <a:lstStyle/>
          <a:p>
            <a:pPr algn="l">
              <a:lnSpc>
                <a:spcPct val="93000"/>
              </a:lnSpc>
              <a:tabLst/>
              <a:defRPr sz="1800">
                <a:latin typeface="Arial"/>
                <a:ea typeface="Arial"/>
                <a:cs typeface="Arial"/>
                <a:sym typeface="Arial"/>
              </a:defRPr>
            </a:pPr>
            <a:endParaRPr/>
          </a:p>
        </p:txBody>
      </p:sp>
      <p:sp>
        <p:nvSpPr>
          <p:cNvPr id="197" name="Shape 197"/>
          <p:cNvSpPr/>
          <p:nvPr/>
        </p:nvSpPr>
        <p:spPr>
          <a:xfrm rot="17820000">
            <a:off x="5012531" y="4506118"/>
            <a:ext cx="690563" cy="17272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4300"/>
                </a:lnTo>
                <a:lnTo>
                  <a:pt x="16200" y="4300"/>
                </a:lnTo>
                <a:lnTo>
                  <a:pt x="16200" y="17300"/>
                </a:lnTo>
                <a:lnTo>
                  <a:pt x="21600" y="17300"/>
                </a:lnTo>
                <a:lnTo>
                  <a:pt x="10800" y="21600"/>
                </a:lnTo>
                <a:lnTo>
                  <a:pt x="0" y="17300"/>
                </a:lnTo>
                <a:lnTo>
                  <a:pt x="5400" y="17300"/>
                </a:lnTo>
                <a:lnTo>
                  <a:pt x="5400" y="4300"/>
                </a:lnTo>
                <a:lnTo>
                  <a:pt x="0" y="4300"/>
                </a:lnTo>
                <a:close/>
              </a:path>
            </a:pathLst>
          </a:custGeom>
          <a:solidFill>
            <a:srgbClr val="EB0E0B"/>
          </a:solidFill>
          <a:ln w="9360">
            <a:solidFill>
              <a:srgbClr val="000000"/>
            </a:solidFill>
            <a:miter/>
          </a:ln>
        </p:spPr>
        <p:txBody>
          <a:bodyPr lIns="45719" rIns="45719" anchor="ctr"/>
          <a:lstStyle/>
          <a:p>
            <a:pPr algn="l">
              <a:lnSpc>
                <a:spcPct val="93000"/>
              </a:lnSpc>
              <a:tabLst/>
              <a:defRPr sz="1800">
                <a:latin typeface="Arial"/>
                <a:ea typeface="Arial"/>
                <a:cs typeface="Arial"/>
                <a:sym typeface="Arial"/>
              </a:defRPr>
            </a:pPr>
            <a:endParaRPr/>
          </a:p>
        </p:txBody>
      </p:sp>
      <p:sp>
        <p:nvSpPr>
          <p:cNvPr id="198" name="Shape 198"/>
          <p:cNvSpPr/>
          <p:nvPr/>
        </p:nvSpPr>
        <p:spPr>
          <a:xfrm>
            <a:off x="6186487" y="5329007"/>
            <a:ext cx="6883041" cy="1822325"/>
          </a:xfrm>
          <a:prstGeom prst="rect">
            <a:avLst/>
          </a:prstGeom>
          <a:ln w="12700">
            <a:miter lim="400000"/>
          </a:ln>
          <a:extLst>
            <a:ext uri="{C572A759-6A51-4108-AA02-DFA0A04FC94B}">
              <ma14:wrappingTextBoxFlag xmlns="" xmlns:ma14="http://schemas.microsoft.com/office/mac/drawingml/2011/main" val="1"/>
            </a:ext>
          </a:extLst>
        </p:spPr>
        <p:txBody>
          <a:bodyPr wrap="none" lIns="46799" tIns="46799" rIns="46799" bIns="46799">
            <a:spAutoFit/>
          </a:bodyPr>
          <a:lstStyle/>
          <a:p>
            <a:pPr>
              <a:lnSpc>
                <a:spcPct val="116000"/>
              </a:lnSpc>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sz="3600">
                <a:solidFill>
                  <a:srgbClr val="2C4ABF"/>
                </a:solidFill>
              </a:defRPr>
            </a:pPr>
            <a:r>
              <a:t>Test of a theory is not complete </a:t>
            </a:r>
          </a:p>
          <a:p>
            <a:pPr>
              <a:lnSpc>
                <a:spcPct val="116000"/>
              </a:lnSpc>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sz="3600">
                <a:solidFill>
                  <a:srgbClr val="2C4ABF"/>
                </a:solidFill>
              </a:defRPr>
            </a:pPr>
            <a:r>
              <a:t>without a full test of spin-dependent </a:t>
            </a:r>
          </a:p>
          <a:p>
            <a:pPr>
              <a:lnSpc>
                <a:spcPct val="116000"/>
              </a:lnSpc>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sz="3600">
                <a:solidFill>
                  <a:srgbClr val="2C4ABF"/>
                </a:solidFill>
              </a:defRPr>
            </a:pPr>
            <a:r>
              <a:t>decays and scattering</a:t>
            </a:r>
          </a:p>
        </p:txBody>
      </p:sp>
      <p:sp>
        <p:nvSpPr>
          <p:cNvPr id="199" name="Shape 199"/>
          <p:cNvSpPr/>
          <p:nvPr/>
        </p:nvSpPr>
        <p:spPr>
          <a:xfrm>
            <a:off x="4510410" y="7510462"/>
            <a:ext cx="8426984" cy="1822325"/>
          </a:xfrm>
          <a:prstGeom prst="rect">
            <a:avLst/>
          </a:prstGeom>
          <a:ln w="12700">
            <a:miter lim="400000"/>
          </a:ln>
          <a:extLst>
            <a:ext uri="{C572A759-6A51-4108-AA02-DFA0A04FC94B}">
              <ma14:wrappingTextBoxFlag xmlns="" xmlns:ma14="http://schemas.microsoft.com/office/mac/drawingml/2011/main" val="1"/>
            </a:ext>
          </a:extLst>
        </p:spPr>
        <p:txBody>
          <a:bodyPr wrap="none" lIns="46799" tIns="46799" rIns="46799" bIns="46799">
            <a:spAutoFit/>
          </a:bodyPr>
          <a:lstStyle/>
          <a:p>
            <a:pPr>
              <a:lnSpc>
                <a:spcPct val="116000"/>
              </a:lnSpc>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Lst>
              <a:defRPr sz="3600">
                <a:solidFill>
                  <a:srgbClr val="DD4814"/>
                </a:solidFill>
              </a:defRPr>
            </a:pPr>
            <a:r>
              <a:t>Spin provides a unique opportunity to probe </a:t>
            </a:r>
          </a:p>
          <a:p>
            <a:pPr>
              <a:lnSpc>
                <a:spcPct val="116000"/>
              </a:lnSpc>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Lst>
              <a:defRPr sz="3600">
                <a:solidFill>
                  <a:srgbClr val="DD4814"/>
                </a:solidFill>
              </a:defRPr>
            </a:pPr>
            <a:r>
              <a:t>the inner structure of a composite system </a:t>
            </a:r>
          </a:p>
          <a:p>
            <a:pPr>
              <a:lnSpc>
                <a:spcPct val="116000"/>
              </a:lnSpc>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Lst>
              <a:defRPr sz="3600">
                <a:solidFill>
                  <a:srgbClr val="DD4814"/>
                </a:solidFill>
              </a:defRPr>
            </a:pPr>
            <a:r>
              <a:t>(such as the proton)</a:t>
            </a:r>
          </a:p>
        </p:txBody>
      </p:sp>
      <p:sp>
        <p:nvSpPr>
          <p:cNvPr id="200" name="Shape 200"/>
          <p:cNvSpPr/>
          <p:nvPr/>
        </p:nvSpPr>
        <p:spPr>
          <a:xfrm rot="18300000">
            <a:off x="3721893" y="5985668"/>
            <a:ext cx="690564" cy="17272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4300"/>
                </a:lnTo>
                <a:lnTo>
                  <a:pt x="16200" y="4300"/>
                </a:lnTo>
                <a:lnTo>
                  <a:pt x="16200" y="17300"/>
                </a:lnTo>
                <a:lnTo>
                  <a:pt x="21600" y="17300"/>
                </a:lnTo>
                <a:lnTo>
                  <a:pt x="10800" y="21600"/>
                </a:lnTo>
                <a:lnTo>
                  <a:pt x="0" y="17300"/>
                </a:lnTo>
                <a:lnTo>
                  <a:pt x="5400" y="17300"/>
                </a:lnTo>
                <a:lnTo>
                  <a:pt x="5400" y="4300"/>
                </a:lnTo>
                <a:lnTo>
                  <a:pt x="0" y="4300"/>
                </a:lnTo>
                <a:close/>
              </a:path>
            </a:pathLst>
          </a:custGeom>
          <a:solidFill>
            <a:srgbClr val="EB0E0B"/>
          </a:solidFill>
          <a:ln w="9360">
            <a:solidFill>
              <a:srgbClr val="000000"/>
            </a:solidFill>
            <a:miter/>
          </a:ln>
        </p:spPr>
        <p:txBody>
          <a:bodyPr lIns="45719" rIns="45719" anchor="ctr"/>
          <a:lstStyle/>
          <a:p>
            <a:pPr algn="l">
              <a:lnSpc>
                <a:spcPct val="93000"/>
              </a:lnSpc>
              <a:tabLst/>
              <a:defRPr sz="1800">
                <a:latin typeface="Arial"/>
                <a:ea typeface="Arial"/>
                <a:cs typeface="Arial"/>
                <a:sym typeface="Arial"/>
              </a:defRPr>
            </a:pPr>
            <a:endParaRPr/>
          </a:p>
        </p:txBody>
      </p:sp>
      <p:sp>
        <p:nvSpPr>
          <p:cNvPr id="201" name="Shape 201"/>
          <p:cNvSpPr/>
          <p:nvPr/>
        </p:nvSpPr>
        <p:spPr>
          <a:xfrm>
            <a:off x="10706100" y="85558"/>
            <a:ext cx="1998501" cy="614301"/>
          </a:xfrm>
          <a:prstGeom prst="rect">
            <a:avLst/>
          </a:prstGeom>
          <a:ln w="12700">
            <a:miter lim="400000"/>
          </a:ln>
          <a:extLst>
            <a:ext uri="{C572A759-6A51-4108-AA02-DFA0A04FC94B}">
              <ma14:wrappingTextBoxFlag xmlns="" xmlns:ma14="http://schemas.microsoft.com/office/mac/drawingml/2011/main" val="1"/>
            </a:ext>
          </a:extLst>
        </p:spPr>
        <p:txBody>
          <a:bodyPr wrap="none" lIns="46799" tIns="46799" rIns="46799" bIns="46799">
            <a:spAutoFit/>
          </a:bodyPr>
          <a:lstStyle>
            <a:lvl1pPr>
              <a:lnSpc>
                <a:spcPct val="116000"/>
              </a:lnSpc>
              <a:tabLst>
                <a:tab pos="457200" algn="l"/>
                <a:tab pos="914400" algn="l"/>
                <a:tab pos="1371600" algn="l"/>
                <a:tab pos="1828800" algn="l"/>
              </a:tabLst>
              <a:defRPr sz="3600"/>
            </a:lvl1pPr>
          </a:lstStyle>
          <a:p>
            <a:r>
              <a:t>Why Spin?</a:t>
            </a:r>
          </a:p>
        </p:txBody>
      </p:sp>
      <p:sp>
        <p:nvSpPr>
          <p:cNvPr id="202" name="Shape 202"/>
          <p:cNvSpPr/>
          <p:nvPr/>
        </p:nvSpPr>
        <p:spPr>
          <a:xfrm rot="14880000">
            <a:off x="5125243" y="3009106"/>
            <a:ext cx="690564" cy="17272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4300"/>
                </a:lnTo>
                <a:lnTo>
                  <a:pt x="16200" y="4300"/>
                </a:lnTo>
                <a:lnTo>
                  <a:pt x="16200" y="17300"/>
                </a:lnTo>
                <a:lnTo>
                  <a:pt x="21600" y="17300"/>
                </a:lnTo>
                <a:lnTo>
                  <a:pt x="10800" y="21600"/>
                </a:lnTo>
                <a:lnTo>
                  <a:pt x="0" y="17300"/>
                </a:lnTo>
                <a:lnTo>
                  <a:pt x="5400" y="17300"/>
                </a:lnTo>
                <a:lnTo>
                  <a:pt x="5400" y="4300"/>
                </a:lnTo>
                <a:lnTo>
                  <a:pt x="0" y="4300"/>
                </a:lnTo>
                <a:close/>
              </a:path>
            </a:pathLst>
          </a:custGeom>
          <a:solidFill>
            <a:srgbClr val="EB0E0B"/>
          </a:solidFill>
          <a:ln w="9360">
            <a:solidFill>
              <a:srgbClr val="000000"/>
            </a:solidFill>
            <a:miter/>
          </a:ln>
        </p:spPr>
        <p:txBody>
          <a:bodyPr lIns="45719" rIns="45719" anchor="ctr"/>
          <a:lstStyle/>
          <a:p>
            <a:pPr algn="l">
              <a:lnSpc>
                <a:spcPct val="93000"/>
              </a:lnSpc>
              <a:tabLst/>
              <a:defRPr sz="1800">
                <a:latin typeface="Arial"/>
                <a:ea typeface="Arial"/>
                <a:cs typeface="Arial"/>
                <a:sym typeface="Arial"/>
              </a:defRPr>
            </a:pPr>
            <a:endParaRPr/>
          </a:p>
        </p:txBody>
      </p:sp>
      <p:sp>
        <p:nvSpPr>
          <p:cNvPr id="203" name="Shape 203"/>
          <p:cNvSpPr/>
          <p:nvPr/>
        </p:nvSpPr>
        <p:spPr>
          <a:xfrm>
            <a:off x="6559550" y="2849562"/>
            <a:ext cx="5948102" cy="1822325"/>
          </a:xfrm>
          <a:prstGeom prst="rect">
            <a:avLst/>
          </a:prstGeom>
          <a:ln w="12700">
            <a:miter lim="400000"/>
          </a:ln>
          <a:extLst>
            <a:ext uri="{C572A759-6A51-4108-AA02-DFA0A04FC94B}">
              <ma14:wrappingTextBoxFlag xmlns="" xmlns:ma14="http://schemas.microsoft.com/office/mac/drawingml/2011/main" val="1"/>
            </a:ext>
          </a:extLst>
        </p:spPr>
        <p:txBody>
          <a:bodyPr wrap="none" lIns="46799" tIns="46799" rIns="46799" bIns="46799">
            <a:spAutoFit/>
          </a:bodyPr>
          <a:lstStyle/>
          <a:p>
            <a:pPr>
              <a:lnSpc>
                <a:spcPct val="116000"/>
              </a:lnSpc>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3600">
                <a:solidFill>
                  <a:srgbClr val="2C4ABF"/>
                </a:solidFill>
              </a:defRPr>
            </a:pPr>
            <a:r>
              <a:t>Spin plays a critical role in </a:t>
            </a:r>
          </a:p>
          <a:p>
            <a:pPr>
              <a:lnSpc>
                <a:spcPct val="116000"/>
              </a:lnSpc>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3600">
                <a:solidFill>
                  <a:srgbClr val="2C4ABF"/>
                </a:solidFill>
              </a:defRPr>
            </a:pPr>
            <a:r>
              <a:t>determining the basic structure </a:t>
            </a:r>
          </a:p>
          <a:p>
            <a:pPr>
              <a:lnSpc>
                <a:spcPct val="116000"/>
              </a:lnSpc>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3600">
                <a:solidFill>
                  <a:srgbClr val="2C4ABF"/>
                </a:solidFill>
              </a:defRPr>
            </a:pPr>
            <a:r>
              <a:t>of fundamental interactions</a:t>
            </a:r>
          </a:p>
        </p:txBody>
      </p:sp>
      <p:sp>
        <p:nvSpPr>
          <p:cNvPr id="204" name="Shape 204"/>
          <p:cNvSpPr/>
          <p:nvPr/>
        </p:nvSpPr>
        <p:spPr>
          <a:xfrm>
            <a:off x="9764712" y="965200"/>
            <a:ext cx="2525713" cy="347600"/>
          </a:xfrm>
          <a:prstGeom prst="rect">
            <a:avLst/>
          </a:prstGeom>
          <a:ln w="12700">
            <a:miter lim="400000"/>
          </a:ln>
          <a:extLst>
            <a:ext uri="{C572A759-6A51-4108-AA02-DFA0A04FC94B}">
              <ma14:wrappingTextBoxFlag xmlns="" xmlns:ma14="http://schemas.microsoft.com/office/mac/drawingml/2011/main" val="1"/>
            </a:ext>
          </a:extLst>
        </p:spPr>
        <p:txBody>
          <a:bodyPr lIns="46799" tIns="46799" rIns="46799" bIns="46799">
            <a:spAutoFit/>
          </a:bodyPr>
          <a:lstStyle>
            <a:lvl1pPr>
              <a:lnSpc>
                <a:spcPct val="100000"/>
              </a:lnSpc>
              <a:tabLst>
                <a:tab pos="457200" algn="l"/>
                <a:tab pos="914400" algn="l"/>
                <a:tab pos="1371600" algn="l"/>
                <a:tab pos="1828800" algn="l"/>
                <a:tab pos="2286000" algn="l"/>
              </a:tabLst>
              <a:defRPr sz="1800">
                <a:solidFill>
                  <a:srgbClr val="2323DC"/>
                </a:solidFill>
              </a:defRPr>
            </a:lvl1pPr>
          </a:lstStyle>
          <a:p>
            <a:r>
              <a:t>Xiangdong Ji at DIS08</a:t>
            </a:r>
          </a:p>
        </p:txBody>
      </p:sp>
    </p:spTree>
  </p:cSld>
  <p:clrMapOvr>
    <a:masterClrMapping/>
  </p:clrMapOvr>
  <p:transition spd="slow"/>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ext Box 2"/>
          <p:cNvSpPr txBox="1">
            <a:spLocks noChangeArrowheads="1"/>
          </p:cNvSpPr>
          <p:nvPr/>
        </p:nvSpPr>
        <p:spPr bwMode="auto">
          <a:xfrm>
            <a:off x="255130" y="103858"/>
            <a:ext cx="12747413" cy="12801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28000" tIns="64000" rIns="128000" bIns="64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9pPr>
          </a:lstStyle>
          <a:p>
            <a:pPr algn="r"/>
            <a:r>
              <a:rPr lang="en-US" altLang="x-none" sz="5120" dirty="0">
                <a:latin typeface="Gill Sans Light" charset="0"/>
              </a:rPr>
              <a:t>Spin and QCD </a:t>
            </a:r>
          </a:p>
          <a:p>
            <a:pPr algn="r"/>
            <a:r>
              <a:rPr lang="en-US" altLang="x-none" sz="3982" dirty="0"/>
              <a:t> </a:t>
            </a:r>
          </a:p>
        </p:txBody>
      </p:sp>
      <p:sp>
        <p:nvSpPr>
          <p:cNvPr id="17411" name="Text Box 3"/>
          <p:cNvSpPr txBox="1">
            <a:spLocks noChangeArrowheads="1"/>
          </p:cNvSpPr>
          <p:nvPr/>
        </p:nvSpPr>
        <p:spPr bwMode="auto">
          <a:xfrm>
            <a:off x="255130" y="1408854"/>
            <a:ext cx="12544213" cy="78073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28000" tIns="64000" rIns="128000" bIns="64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9pPr>
          </a:lstStyle>
          <a:p>
            <a:r>
              <a:rPr lang="en-US" altLang="x-none" sz="3413" dirty="0"/>
              <a:t> </a:t>
            </a:r>
            <a:r>
              <a:rPr lang="en-US" altLang="x-none" sz="3413" dirty="0">
                <a:solidFill>
                  <a:srgbClr val="2323DC"/>
                </a:solidFill>
                <a:latin typeface="Gill Sans Light" charset="0"/>
              </a:rPr>
              <a:t>“Experiments with spin have killed more theories than any other single physical parameter”</a:t>
            </a:r>
          </a:p>
          <a:p>
            <a:endParaRPr lang="en-US" altLang="x-none" sz="3413" dirty="0"/>
          </a:p>
          <a:p>
            <a:r>
              <a:rPr lang="en-US" altLang="x-none" sz="3413" dirty="0">
                <a:latin typeface="Gill Sans Light" charset="0"/>
              </a:rPr>
              <a:t> Elliot Leader, Spin in Particle Physics, Cambridge U. Press (2001)</a:t>
            </a:r>
          </a:p>
          <a:p>
            <a:endParaRPr lang="en-US" altLang="x-none" sz="3413" dirty="0"/>
          </a:p>
          <a:p>
            <a:endParaRPr lang="en-US" altLang="x-none" sz="3413" dirty="0"/>
          </a:p>
          <a:p>
            <a:endParaRPr lang="en-US" altLang="x-none" sz="3413" dirty="0"/>
          </a:p>
          <a:p>
            <a:r>
              <a:rPr lang="en-US" altLang="x-none" sz="3413" dirty="0">
                <a:solidFill>
                  <a:srgbClr val="2323DC"/>
                </a:solidFill>
                <a:latin typeface="Gill Sans Light" charset="0"/>
              </a:rPr>
              <a:t>“Polarization data has often been the graveyard of fashionable theories. If theorists had their way they might well ban such measurements altogether out of self-protection.”</a:t>
            </a:r>
          </a:p>
          <a:p>
            <a:endParaRPr lang="en-US" altLang="x-none" sz="3413" dirty="0"/>
          </a:p>
          <a:p>
            <a:endParaRPr lang="en-US" altLang="x-none" sz="3413" dirty="0"/>
          </a:p>
          <a:p>
            <a:r>
              <a:rPr lang="en-US" altLang="x-none" sz="3413" dirty="0">
                <a:latin typeface="Gill Sans Light" charset="0"/>
              </a:rPr>
              <a:t>J. D. </a:t>
            </a:r>
            <a:r>
              <a:rPr lang="en-US" altLang="x-none" sz="3413" dirty="0" err="1">
                <a:latin typeface="Gill Sans Light" charset="0"/>
              </a:rPr>
              <a:t>Bjorken</a:t>
            </a:r>
            <a:r>
              <a:rPr lang="en-US" altLang="x-none" sz="3413" dirty="0">
                <a:latin typeface="Gill Sans Light" charset="0"/>
              </a:rPr>
              <a:t>, Proc. Adv. Research Workshop on QCD Hadronic Processes, St. Croix, Virgin Islands (1987).</a:t>
            </a:r>
          </a:p>
          <a:p>
            <a:endParaRPr lang="en-US" altLang="x-none" sz="3413" dirty="0">
              <a:latin typeface="Gill Sans Light" charset="0"/>
            </a:endParaRPr>
          </a:p>
          <a:p>
            <a:endParaRPr lang="en-US" altLang="x-none" sz="3413" dirty="0"/>
          </a:p>
        </p:txBody>
      </p:sp>
    </p:spTree>
    <p:extLst>
      <p:ext uri="{BB962C8B-B14F-4D97-AF65-F5344CB8AC3E}">
        <p14:creationId xmlns:p14="http://schemas.microsoft.com/office/powerpoint/2010/main" val="896607710"/>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 name="Shape 172"/>
          <p:cNvSpPr/>
          <p:nvPr/>
        </p:nvSpPr>
        <p:spPr>
          <a:xfrm>
            <a:off x="255587" y="52387"/>
            <a:ext cx="12747626" cy="496401"/>
          </a:xfrm>
          <a:prstGeom prst="rect">
            <a:avLst/>
          </a:prstGeom>
          <a:ln w="12700">
            <a:miter lim="400000"/>
          </a:ln>
          <a:extLst>
            <a:ext uri="{C572A759-6A51-4108-AA02-DFA0A04FC94B}">
              <ma14:wrappingTextBoxFlag xmlns="" xmlns:ma14="http://schemas.microsoft.com/office/mac/drawingml/2011/main" val="1"/>
            </a:ext>
          </a:extLst>
        </p:spPr>
        <p:txBody>
          <a:bodyPr lIns="44999" tIns="44999" rIns="44999" bIns="44999">
            <a:spAutoFit/>
          </a:bodyPr>
          <a:lstStyle>
            <a:lvl1pPr algn="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 pos="12344400" algn="l"/>
              </a:tabLst>
              <a:defRPr sz="2800">
                <a:latin typeface="Calibri"/>
                <a:ea typeface="Calibri"/>
                <a:cs typeface="Calibri"/>
                <a:sym typeface="Calibri"/>
              </a:defRPr>
            </a:lvl1pPr>
          </a:lstStyle>
          <a:p>
            <a:r>
              <a:t> </a:t>
            </a:r>
          </a:p>
        </p:txBody>
      </p:sp>
      <p:sp>
        <p:nvSpPr>
          <p:cNvPr id="173" name="Shape 173"/>
          <p:cNvSpPr/>
          <p:nvPr/>
        </p:nvSpPr>
        <p:spPr>
          <a:xfrm>
            <a:off x="0" y="3327400"/>
            <a:ext cx="13004800" cy="2252663"/>
          </a:xfrm>
          <a:prstGeom prst="rect">
            <a:avLst/>
          </a:prstGeom>
          <a:solidFill>
            <a:srgbClr val="9999FF">
              <a:alpha val="39999"/>
            </a:srgbClr>
          </a:solidFill>
          <a:ln w="12700">
            <a:miter lim="400000"/>
          </a:ln>
        </p:spPr>
        <p:txBody>
          <a:bodyPr lIns="45719" rIns="45719" anchor="ctr"/>
          <a:lstStyle/>
          <a:p>
            <a:pPr algn="l">
              <a:lnSpc>
                <a:spcPct val="93000"/>
              </a:lnSpc>
              <a:tabLst/>
              <a:defRPr sz="1800">
                <a:latin typeface="Arial"/>
                <a:ea typeface="Arial"/>
                <a:cs typeface="Arial"/>
                <a:sym typeface="Arial"/>
              </a:defRPr>
            </a:pPr>
            <a:endParaRPr/>
          </a:p>
        </p:txBody>
      </p:sp>
      <p:sp>
        <p:nvSpPr>
          <p:cNvPr id="174" name="Shape 174"/>
          <p:cNvSpPr/>
          <p:nvPr/>
        </p:nvSpPr>
        <p:spPr>
          <a:xfrm>
            <a:off x="8319565" y="4095750"/>
            <a:ext cx="4372498" cy="551901"/>
          </a:xfrm>
          <a:prstGeom prst="rect">
            <a:avLst/>
          </a:prstGeom>
          <a:ln w="12700">
            <a:miter lim="400000"/>
          </a:ln>
          <a:extLst>
            <a:ext uri="{C572A759-6A51-4108-AA02-DFA0A04FC94B}">
              <ma14:wrappingTextBoxFlag xmlns="" xmlns:ma14="http://schemas.microsoft.com/office/mac/drawingml/2011/main" val="1"/>
            </a:ext>
          </a:extLst>
        </p:spPr>
        <p:txBody>
          <a:bodyPr wrap="none" lIns="44999" tIns="44999" rIns="44999" bIns="44999">
            <a:spAutoFit/>
          </a:bodyPr>
          <a:lstStyle>
            <a:lvl1pPr algn="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Lst>
              <a:defRPr sz="3600"/>
            </a:lvl1pPr>
          </a:lstStyle>
          <a:p>
            <a:r>
              <a:rPr lang="en-US" dirty="0"/>
              <a:t>The nucleon landscape</a:t>
            </a:r>
            <a:endParaRPr dirty="0"/>
          </a:p>
        </p:txBody>
      </p:sp>
    </p:spTree>
    <p:extLst>
      <p:ext uri="{BB962C8B-B14F-4D97-AF65-F5344CB8AC3E}">
        <p14:creationId xmlns:p14="http://schemas.microsoft.com/office/powerpoint/2010/main" val="4291523490"/>
      </p:ext>
    </p:extLst>
  </p:cSld>
  <p:clrMapOvr>
    <a:masterClrMapping/>
  </p:clrMapOvr>
  <p:transition spd="slow"/>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 name="Shape 208"/>
          <p:cNvSpPr/>
          <p:nvPr/>
        </p:nvSpPr>
        <p:spPr>
          <a:xfrm>
            <a:off x="255587" y="103187"/>
            <a:ext cx="12455527" cy="928582"/>
          </a:xfrm>
          <a:prstGeom prst="rect">
            <a:avLst/>
          </a:prstGeom>
          <a:ln w="12700">
            <a:miter lim="400000"/>
          </a:ln>
          <a:extLst>
            <a:ext uri="{C572A759-6A51-4108-AA02-DFA0A04FC94B}">
              <ma14:wrappingTextBoxFlag xmlns="" xmlns:ma14="http://schemas.microsoft.com/office/mac/drawingml/2011/main" val="1"/>
            </a:ext>
          </a:extLst>
        </p:spPr>
        <p:txBody>
          <a:bodyPr lIns="44999" tIns="44999" rIns="44999" bIns="44999">
            <a:spAutoFit/>
          </a:bodyPr>
          <a:lstStyle/>
          <a:p>
            <a:pPr algn="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 pos="12344400" algn="l"/>
              </a:tabLst>
              <a:defRPr sz="3600"/>
            </a:pPr>
            <a:r>
              <a:t>Nucleon landscape </a:t>
            </a:r>
          </a:p>
          <a:p>
            <a:pPr algn="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 pos="12344400" algn="l"/>
              </a:tabLst>
              <a:defRPr sz="2800">
                <a:latin typeface="Calibri"/>
                <a:ea typeface="Calibri"/>
                <a:cs typeface="Calibri"/>
                <a:sym typeface="Calibri"/>
              </a:defRPr>
            </a:pPr>
            <a:r>
              <a:t> </a:t>
            </a:r>
          </a:p>
        </p:txBody>
      </p:sp>
      <p:sp>
        <p:nvSpPr>
          <p:cNvPr id="209" name="Shape 209"/>
          <p:cNvSpPr/>
          <p:nvPr/>
        </p:nvSpPr>
        <p:spPr>
          <a:xfrm>
            <a:off x="6261100" y="1676400"/>
            <a:ext cx="6314927" cy="5758265"/>
          </a:xfrm>
          <a:prstGeom prst="rect">
            <a:avLst/>
          </a:prstGeom>
          <a:ln w="12700">
            <a:miter lim="400000"/>
          </a:ln>
          <a:extLst>
            <a:ext uri="{C572A759-6A51-4108-AA02-DFA0A04FC94B}">
              <ma14:wrappingTextBoxFlag xmlns="" xmlns:ma14="http://schemas.microsoft.com/office/mac/drawingml/2011/main" val="1"/>
            </a:ext>
          </a:extLst>
        </p:spPr>
        <p:txBody>
          <a:bodyPr lIns="44999" tIns="44999" rIns="44999" bIns="44999">
            <a:spAutoFit/>
          </a:bodyPr>
          <a:lstStyle/>
          <a:p>
            <a:pPr algn="l">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Lst>
            </a:pPr>
            <a:r>
              <a:t>Nucleon is a many body dynamical system of quarks and gluons  </a:t>
            </a:r>
          </a:p>
          <a:p>
            <a:pPr algn="l">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Lst>
            </a:pPr>
            <a:endParaRPr/>
          </a:p>
          <a:p>
            <a:pPr algn="l">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Lst>
            </a:pPr>
            <a:r>
              <a:t>Changing x we probe different aspects of nucleon wave function  </a:t>
            </a:r>
          </a:p>
          <a:p>
            <a:pPr algn="l">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Lst>
            </a:pPr>
            <a:endParaRPr/>
          </a:p>
          <a:p>
            <a:pPr algn="l">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Lst>
            </a:pPr>
            <a:r>
              <a:t>How partons move and how they are</a:t>
            </a:r>
          </a:p>
          <a:p>
            <a:pPr algn="l">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Lst>
            </a:pPr>
            <a:r>
              <a:t>distributed in space is one of the directions of development of nuclear physics</a:t>
            </a:r>
          </a:p>
          <a:p>
            <a:pPr algn="l">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Lst>
            </a:pPr>
            <a:endParaRPr/>
          </a:p>
          <a:p>
            <a:pPr algn="l">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Lst>
            </a:pPr>
            <a:r>
              <a:t>Technically such information is encoded into Generalised Parton Distributions (GPDs) and </a:t>
            </a:r>
          </a:p>
          <a:p>
            <a:pPr algn="l">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Lst>
            </a:pPr>
            <a:r>
              <a:t>Transverse Momentum Dependent distributions (TMDs)</a:t>
            </a:r>
          </a:p>
          <a:p>
            <a:pPr algn="l">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Lst>
              <a:defRPr>
                <a:solidFill>
                  <a:srgbClr val="0000FF"/>
                </a:solidFill>
              </a:defRPr>
            </a:pPr>
            <a:r>
              <a:t>   </a:t>
            </a:r>
          </a:p>
          <a:p>
            <a:pPr algn="l">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Lst>
              <a:defRPr>
                <a:solidFill>
                  <a:srgbClr val="0000FF"/>
                </a:solidFill>
              </a:defRPr>
            </a:pPr>
            <a:r>
              <a:t>   </a:t>
            </a:r>
          </a:p>
          <a:p>
            <a:pPr algn="l">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Lst>
            </a:pPr>
            <a:r>
              <a:t>These distributions are also referred to as 3D (three-dimensional) distributions  </a:t>
            </a:r>
            <a:r>
              <a:rPr>
                <a:solidFill>
                  <a:srgbClr val="0000FF"/>
                </a:solidFill>
              </a:rPr>
              <a:t>             </a:t>
            </a:r>
          </a:p>
        </p:txBody>
      </p:sp>
      <p:pic>
        <p:nvPicPr>
          <p:cNvPr id="210" name="image.png"/>
          <p:cNvPicPr>
            <a:picLocks noChangeAspect="1"/>
          </p:cNvPicPr>
          <p:nvPr/>
        </p:nvPicPr>
        <p:blipFill>
          <a:blip r:embed="rId2"/>
          <a:stretch>
            <a:fillRect/>
          </a:stretch>
        </p:blipFill>
        <p:spPr>
          <a:xfrm>
            <a:off x="336550" y="1549400"/>
            <a:ext cx="5805488" cy="7126288"/>
          </a:xfrm>
          <a:prstGeom prst="rect">
            <a:avLst/>
          </a:prstGeom>
          <a:ln w="12700">
            <a:miter lim="400000"/>
          </a:ln>
        </p:spPr>
      </p:pic>
    </p:spTree>
  </p:cSld>
  <p:clrMapOvr>
    <a:masterClrMapping/>
  </p:clrMapOvr>
  <p:transition spd="slow"/>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 name="Shape 212"/>
          <p:cNvSpPr/>
          <p:nvPr/>
        </p:nvSpPr>
        <p:spPr>
          <a:xfrm>
            <a:off x="8875712" y="9407525"/>
            <a:ext cx="4121151" cy="197384"/>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lvl1pPr algn="ct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 pos="12344400" algn="l"/>
              </a:tabLst>
              <a:defRPr sz="1400">
                <a:solidFill>
                  <a:srgbClr val="333333"/>
                </a:solidFill>
                <a:latin typeface="Arial"/>
                <a:ea typeface="Arial"/>
                <a:cs typeface="Arial"/>
                <a:sym typeface="Arial"/>
              </a:defRPr>
            </a:lvl1pPr>
          </a:lstStyle>
          <a:p>
            <a:r>
              <a:t>Alexei Prokudin</a:t>
            </a:r>
          </a:p>
        </p:txBody>
      </p:sp>
      <p:sp>
        <p:nvSpPr>
          <p:cNvPr id="214" name="Shape 214"/>
          <p:cNvSpPr/>
          <p:nvPr/>
        </p:nvSpPr>
        <p:spPr>
          <a:xfrm>
            <a:off x="3890962" y="1330325"/>
            <a:ext cx="4813301" cy="1484313"/>
          </a:xfrm>
          <a:prstGeom prst="ellipse">
            <a:avLst/>
          </a:prstGeom>
          <a:solidFill>
            <a:srgbClr val="99CCFF"/>
          </a:solidFill>
          <a:ln>
            <a:solidFill>
              <a:srgbClr val="000000"/>
            </a:solidFill>
          </a:ln>
        </p:spPr>
        <p:txBody>
          <a:bodyPr lIns="45719" rIns="45719" anchor="ctr"/>
          <a:lstStyle/>
          <a:p>
            <a:pPr algn="l">
              <a:lnSpc>
                <a:spcPct val="93000"/>
              </a:lnSpc>
              <a:tabLst/>
              <a:defRPr sz="1800">
                <a:latin typeface="Arial"/>
                <a:ea typeface="Arial"/>
                <a:cs typeface="Arial"/>
                <a:sym typeface="Arial"/>
              </a:defRPr>
            </a:pPr>
            <a:endParaRPr/>
          </a:p>
        </p:txBody>
      </p:sp>
      <p:sp>
        <p:nvSpPr>
          <p:cNvPr id="215" name="Shape 215"/>
          <p:cNvSpPr/>
          <p:nvPr/>
        </p:nvSpPr>
        <p:spPr>
          <a:xfrm>
            <a:off x="9439275" y="1122362"/>
            <a:ext cx="1177925" cy="644882"/>
          </a:xfrm>
          <a:prstGeom prst="rect">
            <a:avLst/>
          </a:prstGeom>
          <a:ln w="12700">
            <a:miter lim="400000"/>
          </a:ln>
          <a:extLst>
            <a:ext uri="{C572A759-6A51-4108-AA02-DFA0A04FC94B}">
              <ma14:wrappingTextBoxFlag xmlns="" xmlns:ma14="http://schemas.microsoft.com/office/mac/drawingml/2011/main" val="1"/>
            </a:ext>
          </a:extLst>
        </p:spPr>
        <p:txBody>
          <a:bodyPr lIns="44999" tIns="44999" rIns="44999" bIns="44999">
            <a:spAutoFit/>
          </a:bodyPr>
          <a:lstStyle>
            <a:lvl1pPr>
              <a:lnSpc>
                <a:spcPct val="70000"/>
              </a:lnSpc>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4000" b="1">
                <a:solidFill>
                  <a:srgbClr val="007A77"/>
                </a:solidFill>
                <a:latin typeface="Arial"/>
                <a:ea typeface="Arial"/>
                <a:cs typeface="Arial"/>
                <a:sym typeface="Arial"/>
              </a:defRPr>
            </a:lvl1pPr>
          </a:lstStyle>
          <a:p>
            <a:r>
              <a:t>5D</a:t>
            </a:r>
          </a:p>
        </p:txBody>
      </p:sp>
      <p:sp>
        <p:nvSpPr>
          <p:cNvPr id="216" name="Shape 216"/>
          <p:cNvSpPr/>
          <p:nvPr/>
        </p:nvSpPr>
        <p:spPr>
          <a:xfrm>
            <a:off x="5938837" y="7589837"/>
            <a:ext cx="1177926" cy="644882"/>
          </a:xfrm>
          <a:prstGeom prst="rect">
            <a:avLst/>
          </a:prstGeom>
          <a:ln w="12700">
            <a:miter lim="400000"/>
          </a:ln>
          <a:extLst>
            <a:ext uri="{C572A759-6A51-4108-AA02-DFA0A04FC94B}">
              <ma14:wrappingTextBoxFlag xmlns="" xmlns:ma14="http://schemas.microsoft.com/office/mac/drawingml/2011/main" val="1"/>
            </a:ext>
          </a:extLst>
        </p:spPr>
        <p:txBody>
          <a:bodyPr lIns="44999" tIns="44999" rIns="44999" bIns="44999">
            <a:spAutoFit/>
          </a:bodyPr>
          <a:lstStyle>
            <a:lvl1pPr>
              <a:lnSpc>
                <a:spcPct val="70000"/>
              </a:lnSpc>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4000" b="1">
                <a:solidFill>
                  <a:srgbClr val="007A77"/>
                </a:solidFill>
                <a:latin typeface="Arial"/>
                <a:ea typeface="Arial"/>
                <a:cs typeface="Arial"/>
                <a:sym typeface="Arial"/>
              </a:defRPr>
            </a:lvl1pPr>
          </a:lstStyle>
          <a:p>
            <a:r>
              <a:t>1D</a:t>
            </a:r>
          </a:p>
        </p:txBody>
      </p:sp>
      <p:sp>
        <p:nvSpPr>
          <p:cNvPr id="217" name="Shape 217"/>
          <p:cNvSpPr/>
          <p:nvPr/>
        </p:nvSpPr>
        <p:spPr>
          <a:xfrm>
            <a:off x="1079500" y="55562"/>
            <a:ext cx="6289512" cy="612141"/>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lvl1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sz="3600"/>
            </a:lvl1pPr>
          </a:lstStyle>
          <a:p>
            <a:r>
              <a:t>Unified View of Nucleon Structure</a:t>
            </a:r>
          </a:p>
        </p:txBody>
      </p:sp>
      <p:sp>
        <p:nvSpPr>
          <p:cNvPr id="218" name="Shape 218"/>
          <p:cNvSpPr/>
          <p:nvPr/>
        </p:nvSpPr>
        <p:spPr>
          <a:xfrm>
            <a:off x="5989637" y="4364037"/>
            <a:ext cx="1177926" cy="644882"/>
          </a:xfrm>
          <a:prstGeom prst="rect">
            <a:avLst/>
          </a:prstGeom>
          <a:ln w="12700">
            <a:miter lim="400000"/>
          </a:ln>
          <a:extLst>
            <a:ext uri="{C572A759-6A51-4108-AA02-DFA0A04FC94B}">
              <ma14:wrappingTextBoxFlag xmlns="" xmlns:ma14="http://schemas.microsoft.com/office/mac/drawingml/2011/main" val="1"/>
            </a:ext>
          </a:extLst>
        </p:spPr>
        <p:txBody>
          <a:bodyPr lIns="44999" tIns="44999" rIns="44999" bIns="44999">
            <a:spAutoFit/>
          </a:bodyPr>
          <a:lstStyle>
            <a:lvl1pPr>
              <a:lnSpc>
                <a:spcPct val="70000"/>
              </a:lnSpc>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4000" b="1">
                <a:solidFill>
                  <a:srgbClr val="007A77"/>
                </a:solidFill>
                <a:latin typeface="Arial"/>
                <a:ea typeface="Arial"/>
                <a:cs typeface="Arial"/>
                <a:sym typeface="Arial"/>
              </a:defRPr>
            </a:lvl1pPr>
          </a:lstStyle>
          <a:p>
            <a:r>
              <a:t>3D</a:t>
            </a:r>
          </a:p>
        </p:txBody>
      </p:sp>
      <p:sp>
        <p:nvSpPr>
          <p:cNvPr id="219" name="Shape 219"/>
          <p:cNvSpPr/>
          <p:nvPr/>
        </p:nvSpPr>
        <p:spPr>
          <a:xfrm flipH="1">
            <a:off x="2814637" y="2559050"/>
            <a:ext cx="1282701" cy="1279525"/>
          </a:xfrm>
          <a:prstGeom prst="line">
            <a:avLst/>
          </a:prstGeom>
          <a:ln w="108000">
            <a:solidFill>
              <a:srgbClr val="000000"/>
            </a:solidFill>
            <a:tailEnd type="triangle"/>
          </a:ln>
        </p:spPr>
        <p:txBody>
          <a:bodyPr lIns="45719" rIns="45719"/>
          <a:lstStyle/>
          <a:p>
            <a:pPr algn="l">
              <a:lnSpc>
                <a:spcPct val="93000"/>
              </a:lnSpc>
              <a:tabLst/>
              <a:defRPr sz="1800">
                <a:latin typeface="+mn-lt"/>
                <a:ea typeface="+mn-ea"/>
                <a:cs typeface="+mn-cs"/>
                <a:sym typeface="Times New Roman"/>
              </a:defRPr>
            </a:pPr>
            <a:endParaRPr/>
          </a:p>
        </p:txBody>
      </p:sp>
      <p:pic>
        <p:nvPicPr>
          <p:cNvPr id="220" name="image.png"/>
          <p:cNvPicPr>
            <a:picLocks noChangeAspect="1"/>
          </p:cNvPicPr>
          <p:nvPr/>
        </p:nvPicPr>
        <p:blipFill>
          <a:blip r:embed="rId2"/>
          <a:stretch>
            <a:fillRect/>
          </a:stretch>
        </p:blipFill>
        <p:spPr>
          <a:xfrm>
            <a:off x="6999287" y="2892425"/>
            <a:ext cx="1689101" cy="1125538"/>
          </a:xfrm>
          <a:prstGeom prst="rect">
            <a:avLst/>
          </a:prstGeom>
          <a:ln w="12700">
            <a:miter lim="400000"/>
          </a:ln>
        </p:spPr>
      </p:pic>
      <p:sp>
        <p:nvSpPr>
          <p:cNvPr id="221" name="Shape 221"/>
          <p:cNvSpPr/>
          <p:nvPr/>
        </p:nvSpPr>
        <p:spPr>
          <a:xfrm>
            <a:off x="8704262" y="2559050"/>
            <a:ext cx="1279526" cy="1279525"/>
          </a:xfrm>
          <a:prstGeom prst="line">
            <a:avLst/>
          </a:prstGeom>
          <a:ln w="108000">
            <a:solidFill>
              <a:srgbClr val="000000"/>
            </a:solidFill>
            <a:tailEnd type="triangle"/>
          </a:ln>
        </p:spPr>
        <p:txBody>
          <a:bodyPr lIns="45719" rIns="45719"/>
          <a:lstStyle/>
          <a:p>
            <a:pPr algn="l">
              <a:lnSpc>
                <a:spcPct val="93000"/>
              </a:lnSpc>
              <a:tabLst/>
              <a:defRPr sz="1800">
                <a:latin typeface="+mn-lt"/>
                <a:ea typeface="+mn-ea"/>
                <a:cs typeface="+mn-cs"/>
                <a:sym typeface="Times New Roman"/>
              </a:defRPr>
            </a:pPr>
            <a:endParaRPr/>
          </a:p>
        </p:txBody>
      </p:sp>
      <p:sp>
        <p:nvSpPr>
          <p:cNvPr id="222" name="Shape 222"/>
          <p:cNvSpPr/>
          <p:nvPr/>
        </p:nvSpPr>
        <p:spPr>
          <a:xfrm>
            <a:off x="665162" y="3992562"/>
            <a:ext cx="4608513" cy="1536701"/>
          </a:xfrm>
          <a:prstGeom prst="ellipse">
            <a:avLst/>
          </a:prstGeom>
          <a:solidFill>
            <a:srgbClr val="99CCFF"/>
          </a:solidFill>
          <a:ln>
            <a:solidFill>
              <a:srgbClr val="000000"/>
            </a:solidFill>
          </a:ln>
        </p:spPr>
        <p:txBody>
          <a:bodyPr lIns="45719" rIns="45719" anchor="ctr"/>
          <a:lstStyle/>
          <a:p>
            <a:pPr algn="l">
              <a:lnSpc>
                <a:spcPct val="93000"/>
              </a:lnSpc>
              <a:tabLst/>
              <a:defRPr sz="1800">
                <a:latin typeface="Arial"/>
                <a:ea typeface="Arial"/>
                <a:cs typeface="Arial"/>
                <a:sym typeface="Arial"/>
              </a:defRPr>
            </a:pPr>
            <a:endParaRPr/>
          </a:p>
        </p:txBody>
      </p:sp>
      <p:pic>
        <p:nvPicPr>
          <p:cNvPr id="223" name="image.png"/>
          <p:cNvPicPr>
            <a:picLocks noChangeAspect="1"/>
          </p:cNvPicPr>
          <p:nvPr/>
        </p:nvPicPr>
        <p:blipFill>
          <a:blip r:embed="rId3"/>
          <a:stretch>
            <a:fillRect/>
          </a:stretch>
        </p:blipFill>
        <p:spPr>
          <a:xfrm>
            <a:off x="1946275" y="4411662"/>
            <a:ext cx="2251075" cy="690563"/>
          </a:xfrm>
          <a:prstGeom prst="rect">
            <a:avLst/>
          </a:prstGeom>
          <a:ln w="12700">
            <a:miter lim="400000"/>
          </a:ln>
        </p:spPr>
      </p:pic>
      <p:sp>
        <p:nvSpPr>
          <p:cNvPr id="224" name="Shape 224"/>
          <p:cNvSpPr/>
          <p:nvPr/>
        </p:nvSpPr>
        <p:spPr>
          <a:xfrm>
            <a:off x="7731125" y="3992562"/>
            <a:ext cx="4608513" cy="1536701"/>
          </a:xfrm>
          <a:prstGeom prst="ellipse">
            <a:avLst/>
          </a:prstGeom>
          <a:solidFill>
            <a:srgbClr val="99CCFF"/>
          </a:solidFill>
          <a:ln>
            <a:solidFill>
              <a:srgbClr val="000000"/>
            </a:solidFill>
          </a:ln>
        </p:spPr>
        <p:txBody>
          <a:bodyPr lIns="45719" rIns="45719" anchor="ctr"/>
          <a:lstStyle/>
          <a:p>
            <a:pPr algn="l">
              <a:lnSpc>
                <a:spcPct val="93000"/>
              </a:lnSpc>
              <a:tabLst/>
              <a:defRPr sz="1800">
                <a:latin typeface="Arial"/>
                <a:ea typeface="Arial"/>
                <a:cs typeface="Arial"/>
                <a:sym typeface="Arial"/>
              </a:defRPr>
            </a:pPr>
            <a:endParaRPr/>
          </a:p>
        </p:txBody>
      </p:sp>
      <p:pic>
        <p:nvPicPr>
          <p:cNvPr id="225" name="image.png"/>
          <p:cNvPicPr>
            <a:picLocks noChangeAspect="1"/>
          </p:cNvPicPr>
          <p:nvPr/>
        </p:nvPicPr>
        <p:blipFill>
          <a:blip r:embed="rId4"/>
          <a:stretch>
            <a:fillRect/>
          </a:stretch>
        </p:blipFill>
        <p:spPr>
          <a:xfrm>
            <a:off x="9010650" y="4411662"/>
            <a:ext cx="2425700" cy="690563"/>
          </a:xfrm>
          <a:prstGeom prst="rect">
            <a:avLst/>
          </a:prstGeom>
          <a:ln w="12700">
            <a:miter lim="400000"/>
          </a:ln>
        </p:spPr>
      </p:pic>
      <p:pic>
        <p:nvPicPr>
          <p:cNvPr id="226" name="image.png"/>
          <p:cNvPicPr>
            <a:picLocks noChangeAspect="1"/>
          </p:cNvPicPr>
          <p:nvPr/>
        </p:nvPicPr>
        <p:blipFill>
          <a:blip r:embed="rId2"/>
          <a:stretch>
            <a:fillRect/>
          </a:stretch>
        </p:blipFill>
        <p:spPr>
          <a:xfrm>
            <a:off x="973137" y="5838825"/>
            <a:ext cx="1689101" cy="1125538"/>
          </a:xfrm>
          <a:prstGeom prst="rect">
            <a:avLst/>
          </a:prstGeom>
          <a:ln w="12700">
            <a:miter lim="400000"/>
          </a:ln>
        </p:spPr>
      </p:pic>
      <p:sp>
        <p:nvSpPr>
          <p:cNvPr id="227" name="Shape 227"/>
          <p:cNvSpPr/>
          <p:nvPr/>
        </p:nvSpPr>
        <p:spPr>
          <a:xfrm>
            <a:off x="2867024" y="5630862"/>
            <a:ext cx="1589" cy="1536701"/>
          </a:xfrm>
          <a:prstGeom prst="line">
            <a:avLst/>
          </a:prstGeom>
          <a:ln w="108000">
            <a:solidFill>
              <a:srgbClr val="000000"/>
            </a:solidFill>
            <a:tailEnd type="triangle"/>
          </a:ln>
        </p:spPr>
        <p:txBody>
          <a:bodyPr lIns="45719" rIns="45719"/>
          <a:lstStyle/>
          <a:p>
            <a:pPr algn="l">
              <a:lnSpc>
                <a:spcPct val="93000"/>
              </a:lnSpc>
              <a:tabLst/>
              <a:defRPr sz="1800">
                <a:latin typeface="+mn-lt"/>
                <a:ea typeface="+mn-ea"/>
                <a:cs typeface="+mn-cs"/>
                <a:sym typeface="Times New Roman"/>
              </a:defRPr>
            </a:pPr>
            <a:endParaRPr/>
          </a:p>
        </p:txBody>
      </p:sp>
      <p:sp>
        <p:nvSpPr>
          <p:cNvPr id="228" name="Shape 228"/>
          <p:cNvSpPr/>
          <p:nvPr/>
        </p:nvSpPr>
        <p:spPr>
          <a:xfrm>
            <a:off x="10034586" y="5683250"/>
            <a:ext cx="1589" cy="1536700"/>
          </a:xfrm>
          <a:prstGeom prst="line">
            <a:avLst/>
          </a:prstGeom>
          <a:ln w="108000">
            <a:solidFill>
              <a:srgbClr val="000000"/>
            </a:solidFill>
            <a:tailEnd type="triangle"/>
          </a:ln>
        </p:spPr>
        <p:txBody>
          <a:bodyPr lIns="45719" rIns="45719"/>
          <a:lstStyle/>
          <a:p>
            <a:pPr algn="l">
              <a:lnSpc>
                <a:spcPct val="93000"/>
              </a:lnSpc>
              <a:tabLst/>
              <a:defRPr sz="1800">
                <a:latin typeface="+mn-lt"/>
                <a:ea typeface="+mn-ea"/>
                <a:cs typeface="+mn-cs"/>
                <a:sym typeface="Times New Roman"/>
              </a:defRPr>
            </a:pPr>
            <a:endParaRPr/>
          </a:p>
        </p:txBody>
      </p:sp>
      <p:pic>
        <p:nvPicPr>
          <p:cNvPr id="229" name="image.png"/>
          <p:cNvPicPr>
            <a:picLocks noChangeAspect="1"/>
          </p:cNvPicPr>
          <p:nvPr/>
        </p:nvPicPr>
        <p:blipFill>
          <a:blip r:embed="rId5"/>
          <a:stretch>
            <a:fillRect/>
          </a:stretch>
        </p:blipFill>
        <p:spPr>
          <a:xfrm>
            <a:off x="10402887" y="5888037"/>
            <a:ext cx="1169988" cy="1125538"/>
          </a:xfrm>
          <a:prstGeom prst="rect">
            <a:avLst/>
          </a:prstGeom>
          <a:ln w="12700">
            <a:miter lim="400000"/>
          </a:ln>
        </p:spPr>
      </p:pic>
      <p:sp>
        <p:nvSpPr>
          <p:cNvPr id="230" name="Shape 230"/>
          <p:cNvSpPr/>
          <p:nvPr/>
        </p:nvSpPr>
        <p:spPr>
          <a:xfrm>
            <a:off x="7781925" y="7269162"/>
            <a:ext cx="4608513" cy="1536701"/>
          </a:xfrm>
          <a:prstGeom prst="ellipse">
            <a:avLst/>
          </a:prstGeom>
          <a:solidFill>
            <a:srgbClr val="99CCFF"/>
          </a:solidFill>
          <a:ln>
            <a:solidFill>
              <a:srgbClr val="000000"/>
            </a:solidFill>
          </a:ln>
        </p:spPr>
        <p:txBody>
          <a:bodyPr lIns="45719" rIns="45719" anchor="ctr"/>
          <a:lstStyle/>
          <a:p>
            <a:pPr algn="l">
              <a:lnSpc>
                <a:spcPct val="93000"/>
              </a:lnSpc>
              <a:tabLst/>
              <a:defRPr sz="1800">
                <a:latin typeface="Arial"/>
                <a:ea typeface="Arial"/>
                <a:cs typeface="Arial"/>
                <a:sym typeface="Arial"/>
              </a:defRPr>
            </a:pPr>
            <a:endParaRPr/>
          </a:p>
        </p:txBody>
      </p:sp>
      <p:sp>
        <p:nvSpPr>
          <p:cNvPr id="231" name="Shape 231"/>
          <p:cNvSpPr/>
          <p:nvPr/>
        </p:nvSpPr>
        <p:spPr>
          <a:xfrm>
            <a:off x="665162" y="7167562"/>
            <a:ext cx="4608513" cy="1536701"/>
          </a:xfrm>
          <a:prstGeom prst="ellipse">
            <a:avLst/>
          </a:prstGeom>
          <a:solidFill>
            <a:srgbClr val="99CCFF"/>
          </a:solidFill>
          <a:ln>
            <a:solidFill>
              <a:srgbClr val="000000"/>
            </a:solidFill>
          </a:ln>
        </p:spPr>
        <p:txBody>
          <a:bodyPr lIns="45719" rIns="45719" anchor="ctr"/>
          <a:lstStyle/>
          <a:p>
            <a:pPr algn="l">
              <a:lnSpc>
                <a:spcPct val="93000"/>
              </a:lnSpc>
              <a:tabLst/>
              <a:defRPr sz="1800">
                <a:latin typeface="Arial"/>
                <a:ea typeface="Arial"/>
                <a:cs typeface="Arial"/>
                <a:sym typeface="Arial"/>
              </a:defRPr>
            </a:pPr>
            <a:endParaRPr/>
          </a:p>
        </p:txBody>
      </p:sp>
      <p:pic>
        <p:nvPicPr>
          <p:cNvPr id="232" name="image.png"/>
          <p:cNvPicPr>
            <a:picLocks noChangeAspect="1"/>
          </p:cNvPicPr>
          <p:nvPr/>
        </p:nvPicPr>
        <p:blipFill>
          <a:blip r:embed="rId6"/>
          <a:stretch>
            <a:fillRect/>
          </a:stretch>
        </p:blipFill>
        <p:spPr>
          <a:xfrm>
            <a:off x="2252662" y="7586662"/>
            <a:ext cx="1266826" cy="690563"/>
          </a:xfrm>
          <a:prstGeom prst="rect">
            <a:avLst/>
          </a:prstGeom>
          <a:ln w="12700">
            <a:miter lim="400000"/>
          </a:ln>
        </p:spPr>
      </p:pic>
      <p:pic>
        <p:nvPicPr>
          <p:cNvPr id="233" name="image.png"/>
          <p:cNvPicPr>
            <a:picLocks noChangeAspect="1"/>
          </p:cNvPicPr>
          <p:nvPr/>
        </p:nvPicPr>
        <p:blipFill>
          <a:blip r:embed="rId7"/>
          <a:stretch>
            <a:fillRect/>
          </a:stretch>
        </p:blipFill>
        <p:spPr>
          <a:xfrm>
            <a:off x="9369425" y="7637462"/>
            <a:ext cx="1731963" cy="747713"/>
          </a:xfrm>
          <a:prstGeom prst="rect">
            <a:avLst/>
          </a:prstGeom>
          <a:ln w="12700">
            <a:miter lim="400000"/>
          </a:ln>
        </p:spPr>
      </p:pic>
      <p:sp>
        <p:nvSpPr>
          <p:cNvPr id="234" name="Shape 234"/>
          <p:cNvSpPr/>
          <p:nvPr/>
        </p:nvSpPr>
        <p:spPr>
          <a:xfrm>
            <a:off x="306387" y="1922462"/>
            <a:ext cx="3327401" cy="1331045"/>
          </a:xfrm>
          <a:prstGeom prst="rect">
            <a:avLst/>
          </a:prstGeom>
          <a:ln w="12700">
            <a:miter lim="400000"/>
          </a:ln>
          <a:extLst>
            <a:ext uri="{C572A759-6A51-4108-AA02-DFA0A04FC94B}">
              <ma14:wrappingTextBoxFlag xmlns="" xmlns:ma14="http://schemas.microsoft.com/office/mac/drawingml/2011/main" val="1"/>
            </a:ext>
          </a:extLst>
        </p:spPr>
        <p:txBody>
          <a:bodyPr lIns="44999" tIns="44999" rIns="44999" bIns="44999">
            <a:spAutoFit/>
          </a:bodyPr>
          <a:lstStyle/>
          <a:p>
            <a:pPr>
              <a:tabLst>
                <a:tab pos="457200" algn="l"/>
                <a:tab pos="914400" algn="l"/>
                <a:tab pos="1371600" algn="l"/>
                <a:tab pos="1828800" algn="l"/>
                <a:tab pos="2286000" algn="l"/>
                <a:tab pos="2743200" algn="l"/>
                <a:tab pos="3200400" algn="l"/>
              </a:tabLst>
              <a:defRPr>
                <a:solidFill>
                  <a:srgbClr val="FF0000"/>
                </a:solidFill>
              </a:defRPr>
            </a:pPr>
            <a:r>
              <a:t>T</a:t>
            </a:r>
            <a:r>
              <a:rPr>
                <a:solidFill>
                  <a:srgbClr val="000000"/>
                </a:solidFill>
              </a:rPr>
              <a:t>ransverse</a:t>
            </a:r>
          </a:p>
          <a:p>
            <a:pPr>
              <a:tabLst>
                <a:tab pos="457200" algn="l"/>
                <a:tab pos="914400" algn="l"/>
                <a:tab pos="1371600" algn="l"/>
                <a:tab pos="1828800" algn="l"/>
                <a:tab pos="2286000" algn="l"/>
                <a:tab pos="2743200" algn="l"/>
                <a:tab pos="3200400" algn="l"/>
              </a:tabLst>
              <a:defRPr>
                <a:solidFill>
                  <a:srgbClr val="FF0000"/>
                </a:solidFill>
              </a:defRPr>
            </a:pPr>
            <a:r>
              <a:t>M</a:t>
            </a:r>
            <a:r>
              <a:rPr>
                <a:solidFill>
                  <a:srgbClr val="000000"/>
                </a:solidFill>
              </a:rPr>
              <a:t>omentum</a:t>
            </a:r>
            <a:r>
              <a:t> </a:t>
            </a:r>
          </a:p>
          <a:p>
            <a:pPr>
              <a:tabLst>
                <a:tab pos="457200" algn="l"/>
                <a:tab pos="914400" algn="l"/>
                <a:tab pos="1371600" algn="l"/>
                <a:tab pos="1828800" algn="l"/>
                <a:tab pos="2286000" algn="l"/>
                <a:tab pos="2743200" algn="l"/>
                <a:tab pos="3200400" algn="l"/>
              </a:tabLst>
              <a:defRPr>
                <a:solidFill>
                  <a:srgbClr val="FF0000"/>
                </a:solidFill>
              </a:defRPr>
            </a:pPr>
            <a:r>
              <a:t>D</a:t>
            </a:r>
            <a:r>
              <a:rPr>
                <a:solidFill>
                  <a:srgbClr val="000000"/>
                </a:solidFill>
              </a:rPr>
              <a:t>ependent</a:t>
            </a:r>
          </a:p>
          <a:p>
            <a:pPr>
              <a:tabLst>
                <a:tab pos="457200" algn="l"/>
                <a:tab pos="914400" algn="l"/>
                <a:tab pos="1371600" algn="l"/>
                <a:tab pos="1828800" algn="l"/>
                <a:tab pos="2286000" algn="l"/>
                <a:tab pos="2743200" algn="l"/>
                <a:tab pos="3200400" algn="l"/>
              </a:tabLst>
            </a:pPr>
            <a:r>
              <a:t>distributions</a:t>
            </a:r>
          </a:p>
        </p:txBody>
      </p:sp>
      <p:sp>
        <p:nvSpPr>
          <p:cNvPr id="235" name="Shape 235"/>
          <p:cNvSpPr/>
          <p:nvPr/>
        </p:nvSpPr>
        <p:spPr>
          <a:xfrm>
            <a:off x="9675812" y="1922462"/>
            <a:ext cx="3327401" cy="1035897"/>
          </a:xfrm>
          <a:prstGeom prst="rect">
            <a:avLst/>
          </a:prstGeom>
          <a:ln w="12700">
            <a:miter lim="400000"/>
          </a:ln>
          <a:extLst>
            <a:ext uri="{C572A759-6A51-4108-AA02-DFA0A04FC94B}">
              <ma14:wrappingTextBoxFlag xmlns="" xmlns:ma14="http://schemas.microsoft.com/office/mac/drawingml/2011/main" val="1"/>
            </a:ext>
          </a:extLst>
        </p:spPr>
        <p:txBody>
          <a:bodyPr lIns="44999" tIns="44999" rIns="44999" bIns="44999">
            <a:spAutoFit/>
          </a:bodyPr>
          <a:lstStyle/>
          <a:p>
            <a:pPr>
              <a:tabLst>
                <a:tab pos="457200" algn="l"/>
                <a:tab pos="914400" algn="l"/>
                <a:tab pos="1371600" algn="l"/>
                <a:tab pos="1828800" algn="l"/>
                <a:tab pos="2286000" algn="l"/>
                <a:tab pos="2743200" algn="l"/>
                <a:tab pos="3200400" algn="l"/>
              </a:tabLst>
              <a:defRPr>
                <a:solidFill>
                  <a:srgbClr val="FF0000"/>
                </a:solidFill>
              </a:defRPr>
            </a:pPr>
            <a:r>
              <a:t>G</a:t>
            </a:r>
            <a:r>
              <a:rPr>
                <a:solidFill>
                  <a:srgbClr val="000000"/>
                </a:solidFill>
              </a:rPr>
              <a:t>eneralized</a:t>
            </a:r>
          </a:p>
          <a:p>
            <a:pPr>
              <a:tabLst>
                <a:tab pos="457200" algn="l"/>
                <a:tab pos="914400" algn="l"/>
                <a:tab pos="1371600" algn="l"/>
                <a:tab pos="1828800" algn="l"/>
                <a:tab pos="2286000" algn="l"/>
                <a:tab pos="2743200" algn="l"/>
                <a:tab pos="3200400" algn="l"/>
              </a:tabLst>
              <a:defRPr>
                <a:solidFill>
                  <a:srgbClr val="FF0000"/>
                </a:solidFill>
              </a:defRPr>
            </a:pPr>
            <a:r>
              <a:t>P</a:t>
            </a:r>
            <a:r>
              <a:rPr>
                <a:solidFill>
                  <a:srgbClr val="000000"/>
                </a:solidFill>
              </a:rPr>
              <a:t>arton </a:t>
            </a:r>
          </a:p>
          <a:p>
            <a:pPr>
              <a:tabLst>
                <a:tab pos="457200" algn="l"/>
                <a:tab pos="914400" algn="l"/>
                <a:tab pos="1371600" algn="l"/>
                <a:tab pos="1828800" algn="l"/>
                <a:tab pos="2286000" algn="l"/>
                <a:tab pos="2743200" algn="l"/>
                <a:tab pos="3200400" algn="l"/>
              </a:tabLst>
              <a:defRPr>
                <a:solidFill>
                  <a:srgbClr val="FF0000"/>
                </a:solidFill>
              </a:defRPr>
            </a:pPr>
            <a:r>
              <a:t>D</a:t>
            </a:r>
            <a:r>
              <a:rPr>
                <a:solidFill>
                  <a:srgbClr val="000000"/>
                </a:solidFill>
              </a:rPr>
              <a:t>istributions</a:t>
            </a:r>
          </a:p>
        </p:txBody>
      </p:sp>
      <p:sp>
        <p:nvSpPr>
          <p:cNvPr id="236" name="Shape 236"/>
          <p:cNvSpPr/>
          <p:nvPr/>
        </p:nvSpPr>
        <p:spPr>
          <a:xfrm>
            <a:off x="3840162" y="5608637"/>
            <a:ext cx="3327401" cy="1331045"/>
          </a:xfrm>
          <a:prstGeom prst="rect">
            <a:avLst/>
          </a:prstGeom>
          <a:ln w="12700">
            <a:miter lim="400000"/>
          </a:ln>
          <a:extLst>
            <a:ext uri="{C572A759-6A51-4108-AA02-DFA0A04FC94B}">
              <ma14:wrappingTextBoxFlag xmlns="" xmlns:ma14="http://schemas.microsoft.com/office/mac/drawingml/2011/main" val="1"/>
            </a:ext>
          </a:extLst>
        </p:spPr>
        <p:txBody>
          <a:bodyPr lIns="44999" tIns="44999" rIns="44999" bIns="44999">
            <a:spAutoFit/>
          </a:bodyPr>
          <a:lstStyle/>
          <a:p>
            <a:pPr>
              <a:tabLst>
                <a:tab pos="457200" algn="l"/>
                <a:tab pos="914400" algn="l"/>
                <a:tab pos="1371600" algn="l"/>
                <a:tab pos="1828800" algn="l"/>
                <a:tab pos="2286000" algn="l"/>
                <a:tab pos="2743200" algn="l"/>
                <a:tab pos="3200400" algn="l"/>
              </a:tabLst>
              <a:defRPr>
                <a:solidFill>
                  <a:srgbClr val="FF0000"/>
                </a:solidFill>
              </a:defRPr>
            </a:pPr>
            <a:r>
              <a:t>P</a:t>
            </a:r>
            <a:r>
              <a:rPr>
                <a:solidFill>
                  <a:srgbClr val="000000"/>
                </a:solidFill>
              </a:rPr>
              <a:t>arton</a:t>
            </a:r>
          </a:p>
          <a:p>
            <a:pPr>
              <a:tabLst>
                <a:tab pos="457200" algn="l"/>
                <a:tab pos="914400" algn="l"/>
                <a:tab pos="1371600" algn="l"/>
                <a:tab pos="1828800" algn="l"/>
                <a:tab pos="2286000" algn="l"/>
                <a:tab pos="2743200" algn="l"/>
                <a:tab pos="3200400" algn="l"/>
              </a:tabLst>
              <a:defRPr>
                <a:solidFill>
                  <a:srgbClr val="FF0000"/>
                </a:solidFill>
              </a:defRPr>
            </a:pPr>
            <a:r>
              <a:t>D</a:t>
            </a:r>
            <a:r>
              <a:rPr>
                <a:solidFill>
                  <a:srgbClr val="000000"/>
                </a:solidFill>
              </a:rPr>
              <a:t>istribution</a:t>
            </a:r>
            <a:r>
              <a:t> </a:t>
            </a:r>
          </a:p>
          <a:p>
            <a:pPr>
              <a:tabLst>
                <a:tab pos="457200" algn="l"/>
                <a:tab pos="914400" algn="l"/>
                <a:tab pos="1371600" algn="l"/>
                <a:tab pos="1828800" algn="l"/>
                <a:tab pos="2286000" algn="l"/>
                <a:tab pos="2743200" algn="l"/>
                <a:tab pos="3200400" algn="l"/>
              </a:tabLst>
              <a:defRPr>
                <a:solidFill>
                  <a:srgbClr val="FF0000"/>
                </a:solidFill>
              </a:defRPr>
            </a:pPr>
            <a:r>
              <a:t>F</a:t>
            </a:r>
            <a:r>
              <a:rPr>
                <a:solidFill>
                  <a:srgbClr val="000000"/>
                </a:solidFill>
              </a:rPr>
              <a:t>unctions</a:t>
            </a:r>
          </a:p>
        </p:txBody>
      </p:sp>
      <p:sp>
        <p:nvSpPr>
          <p:cNvPr id="237" name="Shape 237"/>
          <p:cNvSpPr/>
          <p:nvPr/>
        </p:nvSpPr>
        <p:spPr>
          <a:xfrm>
            <a:off x="7680325" y="6070600"/>
            <a:ext cx="3327400" cy="1331044"/>
          </a:xfrm>
          <a:prstGeom prst="rect">
            <a:avLst/>
          </a:prstGeom>
          <a:ln w="12700">
            <a:miter lim="400000"/>
          </a:ln>
          <a:extLst>
            <a:ext uri="{C572A759-6A51-4108-AA02-DFA0A04FC94B}">
              <ma14:wrappingTextBoxFlag xmlns="" xmlns:ma14="http://schemas.microsoft.com/office/mac/drawingml/2011/main" val="1"/>
            </a:ext>
          </a:extLst>
        </p:spPr>
        <p:txBody>
          <a:bodyPr lIns="44999" tIns="44999" rIns="44999" bIns="44999">
            <a:spAutoFit/>
          </a:bodyPr>
          <a:lstStyle/>
          <a:p>
            <a:pPr>
              <a:tabLst>
                <a:tab pos="457200" algn="l"/>
                <a:tab pos="914400" algn="l"/>
                <a:tab pos="1371600" algn="l"/>
                <a:tab pos="1828800" algn="l"/>
                <a:tab pos="2286000" algn="l"/>
                <a:tab pos="2743200" algn="l"/>
                <a:tab pos="3200400" algn="l"/>
              </a:tabLst>
              <a:defRPr>
                <a:solidFill>
                  <a:srgbClr val="FF0000"/>
                </a:solidFill>
              </a:defRPr>
            </a:pPr>
            <a:r>
              <a:t>F</a:t>
            </a:r>
            <a:r>
              <a:rPr>
                <a:solidFill>
                  <a:srgbClr val="000000"/>
                </a:solidFill>
              </a:rPr>
              <a:t>orm</a:t>
            </a:r>
          </a:p>
          <a:p>
            <a:pPr>
              <a:tabLst>
                <a:tab pos="457200" algn="l"/>
                <a:tab pos="914400" algn="l"/>
                <a:tab pos="1371600" algn="l"/>
                <a:tab pos="1828800" algn="l"/>
                <a:tab pos="2286000" algn="l"/>
                <a:tab pos="2743200" algn="l"/>
                <a:tab pos="3200400" algn="l"/>
              </a:tabLst>
              <a:defRPr>
                <a:solidFill>
                  <a:srgbClr val="FF0000"/>
                </a:solidFill>
              </a:defRPr>
            </a:pPr>
            <a:r>
              <a:t>F</a:t>
            </a:r>
            <a:r>
              <a:rPr>
                <a:solidFill>
                  <a:srgbClr val="000000"/>
                </a:solidFill>
              </a:rPr>
              <a:t>actors</a:t>
            </a:r>
            <a:r>
              <a:t> </a:t>
            </a:r>
          </a:p>
          <a:p>
            <a:pPr>
              <a:tabLst>
                <a:tab pos="457200" algn="l"/>
                <a:tab pos="914400" algn="l"/>
                <a:tab pos="1371600" algn="l"/>
                <a:tab pos="1828800" algn="l"/>
                <a:tab pos="2286000" algn="l"/>
                <a:tab pos="2743200" algn="l"/>
                <a:tab pos="3200400" algn="l"/>
              </a:tabLst>
              <a:defRPr>
                <a:solidFill>
                  <a:srgbClr val="FF0000"/>
                </a:solidFill>
              </a:defRPr>
            </a:pPr>
            <a:endParaRPr/>
          </a:p>
        </p:txBody>
      </p:sp>
      <p:sp>
        <p:nvSpPr>
          <p:cNvPr id="238" name="Shape 238"/>
          <p:cNvSpPr/>
          <p:nvPr/>
        </p:nvSpPr>
        <p:spPr>
          <a:xfrm>
            <a:off x="5297594" y="1423363"/>
            <a:ext cx="2000037" cy="356701"/>
          </a:xfrm>
          <a:prstGeom prst="rect">
            <a:avLst/>
          </a:prstGeom>
          <a:ln w="12700">
            <a:miter lim="400000"/>
          </a:ln>
          <a:extLst>
            <a:ext uri="{C572A759-6A51-4108-AA02-DFA0A04FC94B}">
              <ma14:wrappingTextBoxFlag xmlns="" xmlns:ma14="http://schemas.microsoft.com/office/mac/drawingml/2011/main" val="1"/>
            </a:ext>
          </a:extLst>
        </p:spPr>
        <p:txBody>
          <a:bodyPr wrap="none" lIns="44999" tIns="44999" rIns="44999" bIns="44999">
            <a:spAutoFit/>
          </a:bodyPr>
          <a:lstStyle>
            <a:lvl1pPr>
              <a:tabLst>
                <a:tab pos="457200" algn="l"/>
                <a:tab pos="914400" algn="l"/>
                <a:tab pos="1371600" algn="l"/>
                <a:tab pos="1828800" algn="l"/>
                <a:tab pos="2286000" algn="l"/>
              </a:tabLst>
              <a:defRPr sz="1800" b="1">
                <a:solidFill>
                  <a:srgbClr val="C90016"/>
                </a:solidFill>
                <a:latin typeface="Gill Sans"/>
                <a:ea typeface="Gill Sans"/>
                <a:cs typeface="Gill Sans"/>
                <a:sym typeface="Gill Sans"/>
              </a:defRPr>
            </a:lvl1pPr>
          </a:lstStyle>
          <a:p>
            <a:r>
              <a:t>Wigner function</a:t>
            </a:r>
          </a:p>
        </p:txBody>
      </p:sp>
      <p:pic>
        <p:nvPicPr>
          <p:cNvPr id="239" name="image.png"/>
          <p:cNvPicPr>
            <a:picLocks noChangeAspect="1"/>
          </p:cNvPicPr>
          <p:nvPr/>
        </p:nvPicPr>
        <p:blipFill>
          <a:blip r:embed="rId8"/>
          <a:stretch>
            <a:fillRect/>
          </a:stretch>
        </p:blipFill>
        <p:spPr>
          <a:xfrm>
            <a:off x="4762500" y="1800225"/>
            <a:ext cx="3409950" cy="690563"/>
          </a:xfrm>
          <a:prstGeom prst="rect">
            <a:avLst/>
          </a:prstGeom>
          <a:ln w="12700">
            <a:miter lim="400000"/>
          </a:ln>
        </p:spPr>
      </p:pic>
      <p:pic>
        <p:nvPicPr>
          <p:cNvPr id="240" name="image.png"/>
          <p:cNvPicPr>
            <a:picLocks noChangeAspect="1"/>
          </p:cNvPicPr>
          <p:nvPr/>
        </p:nvPicPr>
        <p:blipFill>
          <a:blip r:embed="rId9"/>
          <a:stretch>
            <a:fillRect/>
          </a:stretch>
        </p:blipFill>
        <p:spPr>
          <a:xfrm>
            <a:off x="4002087" y="2867025"/>
            <a:ext cx="1644651" cy="1125538"/>
          </a:xfrm>
          <a:prstGeom prst="rect">
            <a:avLst/>
          </a:prstGeom>
          <a:ln w="12700">
            <a:miter lim="400000"/>
          </a:ln>
        </p:spPr>
      </p:pic>
    </p:spTree>
  </p:cSld>
  <p:clrMapOvr>
    <a:masterClrMapping/>
  </p:clrMapOvr>
  <p:transition spd="slow"/>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ext Box 2"/>
          <p:cNvSpPr txBox="1">
            <a:spLocks noChangeArrowheads="1"/>
          </p:cNvSpPr>
          <p:nvPr/>
        </p:nvSpPr>
        <p:spPr bwMode="auto">
          <a:xfrm>
            <a:off x="255130" y="103858"/>
            <a:ext cx="12747413" cy="12801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28000" tIns="64000" rIns="128000" bIns="64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9pPr>
          </a:lstStyle>
          <a:p>
            <a:pPr algn="r"/>
            <a:r>
              <a:rPr lang="en-US" altLang="x-none" sz="5120" dirty="0">
                <a:latin typeface="Gill Sans Light" charset="0"/>
              </a:rPr>
              <a:t>Nucleon landscape </a:t>
            </a:r>
          </a:p>
          <a:p>
            <a:pPr algn="r"/>
            <a:r>
              <a:rPr lang="en-US" altLang="x-none" sz="3982" dirty="0"/>
              <a:t> </a:t>
            </a:r>
          </a:p>
        </p:txBody>
      </p:sp>
      <p:sp>
        <p:nvSpPr>
          <p:cNvPr id="14339" name="Text Box 3"/>
          <p:cNvSpPr txBox="1">
            <a:spLocks noChangeArrowheads="1"/>
          </p:cNvSpPr>
          <p:nvPr/>
        </p:nvSpPr>
        <p:spPr bwMode="auto">
          <a:xfrm>
            <a:off x="255130" y="8703734"/>
            <a:ext cx="6143413" cy="7676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64000" rIns="128000" bIns="64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9pPr>
          </a:lstStyle>
          <a:p>
            <a:r>
              <a:rPr lang="en-US" altLang="x-none" sz="1849"/>
              <a:t>Plot from EIC whitepaper</a:t>
            </a:r>
          </a:p>
        </p:txBody>
      </p:sp>
      <p:sp>
        <p:nvSpPr>
          <p:cNvPr id="14340" name="Text Box 4"/>
          <p:cNvSpPr txBox="1">
            <a:spLocks noChangeArrowheads="1"/>
          </p:cNvSpPr>
          <p:nvPr/>
        </p:nvSpPr>
        <p:spPr bwMode="auto">
          <a:xfrm>
            <a:off x="8961122" y="1408854"/>
            <a:ext cx="3840479" cy="78073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28000" tIns="64000" rIns="128000" bIns="64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9pPr>
          </a:lstStyle>
          <a:p>
            <a:pPr algn="l"/>
            <a:r>
              <a:rPr lang="en-US" altLang="x-none" sz="3413" dirty="0">
                <a:latin typeface="Gill Sans Light" charset="0"/>
              </a:rPr>
              <a:t>Virtual photon serves as a microscopic probe of the nucleon:</a:t>
            </a:r>
          </a:p>
          <a:p>
            <a:pPr algn="l"/>
            <a:endParaRPr lang="en-US" altLang="x-none" sz="3413" dirty="0">
              <a:latin typeface="Gill Sans Light" charset="0"/>
            </a:endParaRPr>
          </a:p>
          <a:p>
            <a:pPr algn="l"/>
            <a:r>
              <a:rPr lang="en-US" altLang="x-none" sz="3413" dirty="0">
                <a:latin typeface="Gill Sans Light" charset="0"/>
              </a:rPr>
              <a:t>Larger           probe smaller distances – </a:t>
            </a:r>
          </a:p>
          <a:p>
            <a:pPr algn="l"/>
            <a:r>
              <a:rPr lang="en-US" altLang="x-none" sz="3413" dirty="0">
                <a:latin typeface="Gill Sans Light" charset="0"/>
              </a:rPr>
              <a:t>DGLAP evolution </a:t>
            </a:r>
          </a:p>
          <a:p>
            <a:endParaRPr lang="en-US" altLang="x-none" sz="3413" dirty="0"/>
          </a:p>
          <a:p>
            <a:r>
              <a:rPr lang="en-US" altLang="x-none" sz="3413" dirty="0"/>
              <a:t> </a:t>
            </a:r>
          </a:p>
          <a:p>
            <a:endParaRPr lang="en-US" altLang="x-none" sz="3413" dirty="0"/>
          </a:p>
        </p:txBody>
      </p:sp>
      <p:pic>
        <p:nvPicPr>
          <p:cNvPr id="1434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87" y="1135664"/>
            <a:ext cx="7985761" cy="6658186"/>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4342"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06098" y="3491756"/>
            <a:ext cx="756356" cy="654756"/>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Tree>
    <p:extLst>
      <p:ext uri="{BB962C8B-B14F-4D97-AF65-F5344CB8AC3E}">
        <p14:creationId xmlns:p14="http://schemas.microsoft.com/office/powerpoint/2010/main" val="2734529326"/>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Text Box 3"/>
          <p:cNvSpPr txBox="1">
            <a:spLocks noChangeArrowheads="1"/>
          </p:cNvSpPr>
          <p:nvPr/>
        </p:nvSpPr>
        <p:spPr bwMode="auto">
          <a:xfrm>
            <a:off x="255130" y="8703734"/>
            <a:ext cx="6143413" cy="7676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64000" rIns="128000" bIns="64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9pPr>
          </a:lstStyle>
          <a:p>
            <a:r>
              <a:rPr lang="en-US" altLang="x-none" sz="1849"/>
              <a:t>Plot from EIC whitepaper</a:t>
            </a:r>
          </a:p>
        </p:txBody>
      </p:sp>
      <p:pic>
        <p:nvPicPr>
          <p:cNvPr id="1536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87" y="1135664"/>
            <a:ext cx="7985761" cy="6658186"/>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5365"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43067" y="3425023"/>
            <a:ext cx="756356" cy="654756"/>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15366" name="Text Box 6"/>
          <p:cNvSpPr txBox="1">
            <a:spLocks noChangeArrowheads="1"/>
          </p:cNvSpPr>
          <p:nvPr/>
        </p:nvSpPr>
        <p:spPr bwMode="auto">
          <a:xfrm>
            <a:off x="8763694" y="1384019"/>
            <a:ext cx="3840479" cy="78073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28000" tIns="64000" rIns="128000" bIns="64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9pPr>
          </a:lstStyle>
          <a:p>
            <a:pPr algn="l"/>
            <a:r>
              <a:rPr lang="en-US" altLang="x-none" sz="3413" dirty="0">
                <a:latin typeface="Gill Sans Light" charset="0"/>
              </a:rPr>
              <a:t>Virtual photon serves as a microscopic probe of the nucleon:</a:t>
            </a:r>
          </a:p>
          <a:p>
            <a:pPr algn="l"/>
            <a:endParaRPr lang="en-US" altLang="x-none" sz="3413" dirty="0">
              <a:latin typeface="Gill Sans Light" charset="0"/>
            </a:endParaRPr>
          </a:p>
          <a:p>
            <a:pPr algn="l"/>
            <a:r>
              <a:rPr lang="en-US" altLang="x-none" sz="3413" dirty="0">
                <a:latin typeface="Gill Sans Light" charset="0"/>
              </a:rPr>
              <a:t>Fixing           and changing the energy we probe BFKL evolution </a:t>
            </a:r>
          </a:p>
          <a:p>
            <a:endParaRPr lang="en-US" altLang="x-none" sz="3413" dirty="0"/>
          </a:p>
          <a:p>
            <a:r>
              <a:rPr lang="en-US" altLang="x-none" sz="3413" dirty="0"/>
              <a:t> </a:t>
            </a:r>
          </a:p>
          <a:p>
            <a:endParaRPr lang="en-US" altLang="x-none" sz="3413" dirty="0"/>
          </a:p>
        </p:txBody>
      </p:sp>
      <p:sp>
        <p:nvSpPr>
          <p:cNvPr id="9" name="Text Box 2"/>
          <p:cNvSpPr txBox="1">
            <a:spLocks noChangeArrowheads="1"/>
          </p:cNvSpPr>
          <p:nvPr/>
        </p:nvSpPr>
        <p:spPr bwMode="auto">
          <a:xfrm>
            <a:off x="255130" y="103858"/>
            <a:ext cx="12747413" cy="12801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28000" tIns="64000" rIns="128000" bIns="64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9pPr>
          </a:lstStyle>
          <a:p>
            <a:pPr algn="r"/>
            <a:r>
              <a:rPr lang="en-US" altLang="x-none" sz="5120" dirty="0">
                <a:latin typeface="Gill Sans Light" charset="0"/>
              </a:rPr>
              <a:t>Nucleon landscape </a:t>
            </a:r>
          </a:p>
          <a:p>
            <a:pPr algn="r"/>
            <a:r>
              <a:rPr lang="en-US" altLang="x-none" sz="3982" dirty="0"/>
              <a:t> </a:t>
            </a:r>
          </a:p>
        </p:txBody>
      </p:sp>
    </p:spTree>
    <p:extLst>
      <p:ext uri="{BB962C8B-B14F-4D97-AF65-F5344CB8AC3E}">
        <p14:creationId xmlns:p14="http://schemas.microsoft.com/office/powerpoint/2010/main" val="3499154042"/>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Text Box 3"/>
          <p:cNvSpPr txBox="1">
            <a:spLocks noChangeArrowheads="1"/>
          </p:cNvSpPr>
          <p:nvPr/>
        </p:nvSpPr>
        <p:spPr bwMode="auto">
          <a:xfrm>
            <a:off x="255130" y="8703734"/>
            <a:ext cx="6143413" cy="7676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64000" rIns="128000" bIns="64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9pPr>
          </a:lstStyle>
          <a:p>
            <a:r>
              <a:rPr lang="en-US" altLang="x-none" sz="1849"/>
              <a:t>Plot from EIC whitepaper</a:t>
            </a:r>
          </a:p>
        </p:txBody>
      </p:sp>
      <p:pic>
        <p:nvPicPr>
          <p:cNvPr id="1638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87" y="1135664"/>
            <a:ext cx="7985761" cy="6658186"/>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16389" name="Text Box 5"/>
          <p:cNvSpPr txBox="1">
            <a:spLocks noChangeArrowheads="1"/>
          </p:cNvSpPr>
          <p:nvPr/>
        </p:nvSpPr>
        <p:spPr bwMode="auto">
          <a:xfrm>
            <a:off x="8961122" y="1411112"/>
            <a:ext cx="3840479" cy="78073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28000" tIns="64000" rIns="128000" bIns="64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9pPr>
          </a:lstStyle>
          <a:p>
            <a:pPr algn="l"/>
            <a:r>
              <a:rPr lang="en-US" altLang="x-none" sz="3413" dirty="0">
                <a:latin typeface="Gill Sans Light" charset="0"/>
              </a:rPr>
              <a:t>Virtual photon serves as a microscopic probe of the nucleon:</a:t>
            </a:r>
          </a:p>
          <a:p>
            <a:pPr algn="l"/>
            <a:endParaRPr lang="en-US" altLang="x-none" sz="3413" dirty="0">
              <a:latin typeface="Gill Sans Light" charset="0"/>
            </a:endParaRPr>
          </a:p>
          <a:p>
            <a:pPr algn="l"/>
            <a:r>
              <a:rPr lang="en-US" altLang="x-none" sz="3413" dirty="0">
                <a:latin typeface="Gill Sans Light" charset="0"/>
              </a:rPr>
              <a:t>Recombination of gluons leads to non linear effects – BK/JIMWLK evolution and phenomenon of saturation. Dilute vs dense regime of QCD.</a:t>
            </a:r>
          </a:p>
          <a:p>
            <a:endParaRPr lang="en-US" altLang="x-none" sz="3413" dirty="0"/>
          </a:p>
          <a:p>
            <a:r>
              <a:rPr lang="en-US" altLang="x-none" sz="3413" dirty="0"/>
              <a:t> </a:t>
            </a:r>
          </a:p>
          <a:p>
            <a:endParaRPr lang="en-US" altLang="x-none" sz="3413" dirty="0"/>
          </a:p>
        </p:txBody>
      </p:sp>
      <p:sp>
        <p:nvSpPr>
          <p:cNvPr id="8" name="Text Box 2"/>
          <p:cNvSpPr txBox="1">
            <a:spLocks noChangeArrowheads="1"/>
          </p:cNvSpPr>
          <p:nvPr/>
        </p:nvSpPr>
        <p:spPr bwMode="auto">
          <a:xfrm>
            <a:off x="255130" y="103858"/>
            <a:ext cx="12747413" cy="12801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28000" tIns="64000" rIns="128000" bIns="64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9pPr>
          </a:lstStyle>
          <a:p>
            <a:pPr algn="r"/>
            <a:r>
              <a:rPr lang="en-US" altLang="x-none" sz="5120" dirty="0">
                <a:latin typeface="Gill Sans Light" charset="0"/>
              </a:rPr>
              <a:t>Nucleon landscape </a:t>
            </a:r>
          </a:p>
          <a:p>
            <a:pPr algn="r"/>
            <a:r>
              <a:rPr lang="en-US" altLang="x-none" sz="3982" dirty="0"/>
              <a:t> </a:t>
            </a:r>
          </a:p>
        </p:txBody>
      </p:sp>
    </p:spTree>
    <p:extLst>
      <p:ext uri="{BB962C8B-B14F-4D97-AF65-F5344CB8AC3E}">
        <p14:creationId xmlns:p14="http://schemas.microsoft.com/office/powerpoint/2010/main" val="3610730836"/>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 name="Nucleon landscape"/>
          <p:cNvSpPr txBox="1"/>
          <p:nvPr/>
        </p:nvSpPr>
        <p:spPr>
          <a:xfrm>
            <a:off x="255587" y="103187"/>
            <a:ext cx="12455527" cy="92858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4999" tIns="44999" rIns="44999" bIns="44999">
            <a:spAutoFit/>
          </a:bodyPr>
          <a:lstStyle/>
          <a:p>
            <a:pPr algn="r">
              <a:defRPr sz="3600"/>
            </a:pPr>
            <a:r>
              <a:t>Nucleon landscape </a:t>
            </a:r>
          </a:p>
          <a:p>
            <a:pPr algn="r">
              <a:defRPr sz="2800">
                <a:latin typeface="Calibri"/>
                <a:ea typeface="Calibri"/>
                <a:cs typeface="Calibri"/>
                <a:sym typeface="Calibri"/>
              </a:defRPr>
            </a:pPr>
            <a:r>
              <a:t> </a:t>
            </a:r>
          </a:p>
        </p:txBody>
      </p:sp>
      <p:sp>
        <p:nvSpPr>
          <p:cNvPr id="143" name="Factorization theorems help us to relate functions that describe the hadron structure and the experimental observables…"/>
          <p:cNvSpPr txBox="1"/>
          <p:nvPr/>
        </p:nvSpPr>
        <p:spPr>
          <a:xfrm>
            <a:off x="6271841" y="2707617"/>
            <a:ext cx="6314928" cy="39873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4999" tIns="44999" rIns="44999" bIns="44999">
            <a:spAutoFit/>
          </a:bodyPr>
          <a:lstStyle/>
          <a:p>
            <a:pPr algn="l">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Lst>
            </a:pPr>
            <a:r>
              <a:t>Factorization theorems help us to relate functions that describe the hadron structure and the experimental observables</a:t>
            </a:r>
          </a:p>
          <a:p>
            <a:pPr algn="l">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Lst>
            </a:pPr>
            <a:endParaRPr/>
          </a:p>
          <a:p>
            <a:pPr algn="l">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Lst>
            </a:pPr>
            <a:r>
              <a:t>Factorization is a </a:t>
            </a:r>
            <a:r>
              <a:rPr i="1">
                <a:latin typeface="Gill Sans"/>
                <a:ea typeface="Gill Sans"/>
                <a:cs typeface="Gill Sans"/>
                <a:sym typeface="Gill Sans"/>
              </a:rPr>
              <a:t>controllable approximation</a:t>
            </a:r>
            <a:r>
              <a:t> and the goal of theorists and phenomenologists is to test and improve the region of applicability of factorization and/or construct new factorization theorems</a:t>
            </a:r>
          </a:p>
          <a:p>
            <a:pPr algn="l">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Lst>
            </a:pPr>
            <a:endParaRPr/>
          </a:p>
          <a:p>
            <a:pPr algn="l">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Lst>
            </a:pPr>
            <a:r>
              <a:t>Hadron structure is the ultimate goal of measurements and phenomenology </a:t>
            </a:r>
            <a:r>
              <a:rPr>
                <a:solidFill>
                  <a:srgbClr val="0000FF"/>
                </a:solidFill>
              </a:rPr>
              <a:t>             </a:t>
            </a:r>
          </a:p>
        </p:txBody>
      </p:sp>
      <p:pic>
        <p:nvPicPr>
          <p:cNvPr id="144" name="Image" descr="Image"/>
          <p:cNvPicPr>
            <a:picLocks noChangeAspect="1"/>
          </p:cNvPicPr>
          <p:nvPr/>
        </p:nvPicPr>
        <p:blipFill>
          <a:blip r:embed="rId2"/>
          <a:stretch>
            <a:fillRect/>
          </a:stretch>
        </p:blipFill>
        <p:spPr>
          <a:xfrm>
            <a:off x="497581" y="2839907"/>
            <a:ext cx="5217307" cy="3427650"/>
          </a:xfrm>
          <a:prstGeom prst="rect">
            <a:avLst/>
          </a:prstGeom>
          <a:ln w="12700">
            <a:miter lim="400000"/>
          </a:ln>
        </p:spPr>
      </p:pic>
      <p:sp>
        <p:nvSpPr>
          <p:cNvPr id="145" name="The polarized proton in momentum…"/>
          <p:cNvSpPr txBox="1"/>
          <p:nvPr/>
        </p:nvSpPr>
        <p:spPr>
          <a:xfrm>
            <a:off x="697007" y="6447168"/>
            <a:ext cx="4621074" cy="74218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r>
              <a:t>The polarized proton in momentum</a:t>
            </a:r>
          </a:p>
          <a:p>
            <a:r>
              <a:t>space as “seen” by the virtual photon </a:t>
            </a:r>
          </a:p>
        </p:txBody>
      </p:sp>
    </p:spTree>
    <p:extLst>
      <p:ext uri="{BB962C8B-B14F-4D97-AF65-F5344CB8AC3E}">
        <p14:creationId xmlns:p14="http://schemas.microsoft.com/office/powerpoint/2010/main" val="3404109468"/>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 name="Shape 172"/>
          <p:cNvSpPr/>
          <p:nvPr/>
        </p:nvSpPr>
        <p:spPr>
          <a:xfrm>
            <a:off x="255587" y="52387"/>
            <a:ext cx="12747626" cy="496401"/>
          </a:xfrm>
          <a:prstGeom prst="rect">
            <a:avLst/>
          </a:prstGeom>
          <a:ln w="12700">
            <a:miter lim="400000"/>
          </a:ln>
          <a:extLst>
            <a:ext uri="{C572A759-6A51-4108-AA02-DFA0A04FC94B}">
              <ma14:wrappingTextBoxFlag xmlns="" xmlns:ma14="http://schemas.microsoft.com/office/mac/drawingml/2011/main" val="1"/>
            </a:ext>
          </a:extLst>
        </p:spPr>
        <p:txBody>
          <a:bodyPr lIns="44999" tIns="44999" rIns="44999" bIns="44999">
            <a:spAutoFit/>
          </a:bodyPr>
          <a:lstStyle>
            <a:lvl1pPr algn="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 pos="12344400" algn="l"/>
              </a:tabLst>
              <a:defRPr sz="2800">
                <a:latin typeface="Calibri"/>
                <a:ea typeface="Calibri"/>
                <a:cs typeface="Calibri"/>
                <a:sym typeface="Calibri"/>
              </a:defRPr>
            </a:lvl1pPr>
          </a:lstStyle>
          <a:p>
            <a:r>
              <a:t> </a:t>
            </a:r>
          </a:p>
        </p:txBody>
      </p:sp>
      <p:sp>
        <p:nvSpPr>
          <p:cNvPr id="173" name="Shape 173"/>
          <p:cNvSpPr/>
          <p:nvPr/>
        </p:nvSpPr>
        <p:spPr>
          <a:xfrm>
            <a:off x="0" y="3327400"/>
            <a:ext cx="13004800" cy="2252663"/>
          </a:xfrm>
          <a:prstGeom prst="rect">
            <a:avLst/>
          </a:prstGeom>
          <a:solidFill>
            <a:srgbClr val="9999FF">
              <a:alpha val="39999"/>
            </a:srgbClr>
          </a:solidFill>
          <a:ln w="12700">
            <a:miter lim="400000"/>
          </a:ln>
        </p:spPr>
        <p:txBody>
          <a:bodyPr lIns="45719" rIns="45719" anchor="ctr"/>
          <a:lstStyle/>
          <a:p>
            <a:pPr algn="l">
              <a:lnSpc>
                <a:spcPct val="93000"/>
              </a:lnSpc>
              <a:tabLst/>
              <a:defRPr sz="1800">
                <a:latin typeface="Arial"/>
                <a:ea typeface="Arial"/>
                <a:cs typeface="Arial"/>
                <a:sym typeface="Arial"/>
              </a:defRPr>
            </a:pPr>
            <a:endParaRPr/>
          </a:p>
        </p:txBody>
      </p:sp>
      <p:sp>
        <p:nvSpPr>
          <p:cNvPr id="174" name="Shape 174"/>
          <p:cNvSpPr/>
          <p:nvPr/>
        </p:nvSpPr>
        <p:spPr>
          <a:xfrm>
            <a:off x="3746198" y="4095750"/>
            <a:ext cx="8945865" cy="550683"/>
          </a:xfrm>
          <a:prstGeom prst="rect">
            <a:avLst/>
          </a:prstGeom>
          <a:ln w="12700">
            <a:miter lim="400000"/>
          </a:ln>
          <a:extLst>
            <a:ext uri="{C572A759-6A51-4108-AA02-DFA0A04FC94B}">
              <ma14:wrappingTextBoxFlag xmlns="" xmlns:ma14="http://schemas.microsoft.com/office/mac/drawingml/2011/main" val="1"/>
            </a:ext>
          </a:extLst>
        </p:spPr>
        <p:txBody>
          <a:bodyPr wrap="none" lIns="44999" tIns="44999" rIns="44999" bIns="44999">
            <a:spAutoFit/>
          </a:bodyPr>
          <a:lstStyle>
            <a:lvl1pPr algn="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Lst>
              <a:defRPr sz="3600"/>
            </a:lvl1pPr>
          </a:lstStyle>
          <a:p>
            <a:r>
              <a:rPr lang="en-US" dirty="0"/>
              <a:t>How do we study the structure of the nucleon?</a:t>
            </a:r>
            <a:endParaRPr dirty="0"/>
          </a:p>
        </p:txBody>
      </p:sp>
    </p:spTree>
    <p:extLst>
      <p:ext uri="{BB962C8B-B14F-4D97-AF65-F5344CB8AC3E}">
        <p14:creationId xmlns:p14="http://schemas.microsoft.com/office/powerpoint/2010/main" val="2014265032"/>
      </p:ext>
    </p:extLst>
  </p:cSld>
  <p:clrMapOvr>
    <a:masterClrMapping/>
  </p:clrMapOvr>
  <p:transition spd="slow"/>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hape 173"/>
          <p:cNvSpPr/>
          <p:nvPr/>
        </p:nvSpPr>
        <p:spPr>
          <a:xfrm>
            <a:off x="0" y="2026227"/>
            <a:ext cx="13004800" cy="1569027"/>
          </a:xfrm>
          <a:prstGeom prst="rect">
            <a:avLst/>
          </a:prstGeom>
          <a:solidFill>
            <a:srgbClr val="9999FF">
              <a:alpha val="39999"/>
            </a:srgbClr>
          </a:solidFill>
          <a:ln w="12700">
            <a:miter lim="400000"/>
          </a:ln>
        </p:spPr>
        <p:txBody>
          <a:bodyPr lIns="45719" rIns="45719" anchor="ctr"/>
          <a:lstStyle/>
          <a:p>
            <a:pPr algn="l">
              <a:lnSpc>
                <a:spcPct val="93000"/>
              </a:lnSpc>
              <a:tabLst/>
              <a:defRPr sz="1800">
                <a:latin typeface="Arial"/>
                <a:ea typeface="Arial"/>
                <a:cs typeface="Arial"/>
                <a:sym typeface="Arial"/>
              </a:defRPr>
            </a:pPr>
            <a:endParaRPr/>
          </a:p>
        </p:txBody>
      </p:sp>
      <p:sp>
        <p:nvSpPr>
          <p:cNvPr id="11267" name="Text Box 3"/>
          <p:cNvSpPr txBox="1">
            <a:spLocks noChangeArrowheads="1"/>
          </p:cNvSpPr>
          <p:nvPr/>
        </p:nvSpPr>
        <p:spPr bwMode="auto">
          <a:xfrm>
            <a:off x="255130" y="1230490"/>
            <a:ext cx="12749670" cy="12801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28000" tIns="64000" rIns="128000" bIns="64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9pPr>
          </a:lstStyle>
          <a:p>
            <a:pPr algn="ctr"/>
            <a:r>
              <a:rPr lang="en-US" altLang="x-none" sz="3982"/>
              <a:t>  </a:t>
            </a:r>
          </a:p>
        </p:txBody>
      </p:sp>
      <p:sp>
        <p:nvSpPr>
          <p:cNvPr id="11268" name="Text Box 4"/>
          <p:cNvSpPr txBox="1">
            <a:spLocks noChangeArrowheads="1"/>
          </p:cNvSpPr>
          <p:nvPr/>
        </p:nvSpPr>
        <p:spPr bwMode="auto">
          <a:xfrm>
            <a:off x="1323058" y="4258169"/>
            <a:ext cx="257387" cy="65249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3413"/>
          </a:p>
        </p:txBody>
      </p:sp>
      <p:sp>
        <p:nvSpPr>
          <p:cNvPr id="11269" name="Text Box 5"/>
          <p:cNvSpPr txBox="1">
            <a:spLocks noChangeArrowheads="1"/>
          </p:cNvSpPr>
          <p:nvPr/>
        </p:nvSpPr>
        <p:spPr bwMode="auto">
          <a:xfrm>
            <a:off x="1399823" y="4352996"/>
            <a:ext cx="257387" cy="65249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3413"/>
          </a:p>
        </p:txBody>
      </p:sp>
      <p:sp>
        <p:nvSpPr>
          <p:cNvPr id="11270" name="Text Box 6"/>
          <p:cNvSpPr txBox="1">
            <a:spLocks noChangeArrowheads="1"/>
          </p:cNvSpPr>
          <p:nvPr/>
        </p:nvSpPr>
        <p:spPr bwMode="auto">
          <a:xfrm>
            <a:off x="844409" y="8209280"/>
            <a:ext cx="257387" cy="65249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3413"/>
          </a:p>
        </p:txBody>
      </p:sp>
      <p:sp>
        <p:nvSpPr>
          <p:cNvPr id="11271" name="Text Box 7"/>
          <p:cNvSpPr txBox="1">
            <a:spLocks noChangeArrowheads="1"/>
          </p:cNvSpPr>
          <p:nvPr/>
        </p:nvSpPr>
        <p:spPr bwMode="auto">
          <a:xfrm>
            <a:off x="1323058" y="4258169"/>
            <a:ext cx="257387" cy="65249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3413"/>
          </a:p>
        </p:txBody>
      </p:sp>
      <p:sp>
        <p:nvSpPr>
          <p:cNvPr id="11272" name="Text Box 8"/>
          <p:cNvSpPr txBox="1">
            <a:spLocks noChangeArrowheads="1"/>
          </p:cNvSpPr>
          <p:nvPr/>
        </p:nvSpPr>
        <p:spPr bwMode="auto">
          <a:xfrm>
            <a:off x="1399823" y="4355255"/>
            <a:ext cx="257387" cy="6524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3413"/>
          </a:p>
        </p:txBody>
      </p:sp>
      <p:sp>
        <p:nvSpPr>
          <p:cNvPr id="11273" name="Text Box 9"/>
          <p:cNvSpPr txBox="1">
            <a:spLocks noChangeArrowheads="1"/>
          </p:cNvSpPr>
          <p:nvPr/>
        </p:nvSpPr>
        <p:spPr bwMode="auto">
          <a:xfrm>
            <a:off x="2898526" y="1409059"/>
            <a:ext cx="9268177" cy="745271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28000" tIns="64000" rIns="128000" bIns="64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9pPr>
          </a:lstStyle>
          <a:p>
            <a:endParaRPr lang="en-US" altLang="x-none" sz="5689" dirty="0">
              <a:solidFill>
                <a:srgbClr val="DD4814"/>
              </a:solidFill>
              <a:latin typeface="Arial" charset="0"/>
            </a:endParaRPr>
          </a:p>
          <a:p>
            <a:pPr>
              <a:buClr>
                <a:schemeClr val="accent2">
                  <a:lumMod val="75000"/>
                </a:schemeClr>
              </a:buClr>
              <a:buSzPct val="45000"/>
              <a:buFont typeface="Wingdings" charset="2"/>
              <a:buChar char=""/>
            </a:pPr>
            <a:r>
              <a:rPr lang="en-US" altLang="x-none" sz="5689" dirty="0">
                <a:solidFill>
                  <a:srgbClr val="DD4814"/>
                </a:solidFill>
                <a:latin typeface="Arial" charset="0"/>
              </a:rPr>
              <a:t> </a:t>
            </a:r>
            <a:r>
              <a:rPr lang="en-US" altLang="x-none" sz="5689" dirty="0">
                <a:solidFill>
                  <a:srgbClr val="0070C0"/>
                </a:solidFill>
                <a:latin typeface="Gill Sans Light" charset="0"/>
              </a:rPr>
              <a:t>Lecture I:</a:t>
            </a:r>
          </a:p>
          <a:p>
            <a:pPr>
              <a:buClr>
                <a:srgbClr val="DD4814"/>
              </a:buClr>
              <a:buSzPct val="45000"/>
              <a:buFont typeface="Wingdings" charset="2"/>
              <a:buNone/>
            </a:pPr>
            <a:r>
              <a:rPr lang="en-US" altLang="x-none" sz="2276" dirty="0">
                <a:solidFill>
                  <a:srgbClr val="DD4814"/>
                </a:solidFill>
                <a:latin typeface="Arial" charset="0"/>
              </a:rPr>
              <a:t>     </a:t>
            </a:r>
            <a:r>
              <a:rPr lang="en-US" altLang="x-none" sz="2276" dirty="0">
                <a:solidFill>
                  <a:schemeClr val="tx1"/>
                </a:solidFill>
                <a:latin typeface="Gill Sans Light" charset="0"/>
              </a:rPr>
              <a:t>S</a:t>
            </a:r>
            <a:r>
              <a:rPr lang="en-US" altLang="x-none" sz="2276" dirty="0">
                <a:latin typeface="Gill Sans Light" charset="0"/>
              </a:rPr>
              <a:t>tructure of the nucleon</a:t>
            </a:r>
          </a:p>
          <a:p>
            <a:pPr>
              <a:buClr>
                <a:srgbClr val="DD4814"/>
              </a:buClr>
              <a:buSzPct val="45000"/>
            </a:pPr>
            <a:r>
              <a:rPr lang="en-US" altLang="x-none" sz="2276" dirty="0">
                <a:latin typeface="Gill Sans Light" charset="0"/>
              </a:rPr>
              <a:t>	     Transverse Momentum Dependent distributions (TMDs)</a:t>
            </a:r>
          </a:p>
          <a:p>
            <a:pPr>
              <a:buClr>
                <a:srgbClr val="DD4814"/>
              </a:buClr>
              <a:buSzPct val="45000"/>
              <a:buFont typeface="Wingdings" charset="2"/>
              <a:buNone/>
            </a:pPr>
            <a:r>
              <a:rPr lang="en-US" altLang="x-none" sz="2276" dirty="0">
                <a:latin typeface="Gill Sans Light" charset="0"/>
              </a:rPr>
              <a:t>     </a:t>
            </a:r>
          </a:p>
          <a:p>
            <a:pPr>
              <a:buClr>
                <a:srgbClr val="DD4814"/>
              </a:buClr>
              <a:buSzPct val="45000"/>
              <a:buFont typeface="Wingdings" charset="2"/>
              <a:buNone/>
            </a:pPr>
            <a:r>
              <a:rPr lang="en-US" altLang="x-none" sz="2276" dirty="0">
                <a:latin typeface="Gill Sans Light" charset="0"/>
              </a:rPr>
              <a:t>         </a:t>
            </a:r>
          </a:p>
          <a:p>
            <a:pPr>
              <a:buClr>
                <a:schemeClr val="accent2">
                  <a:lumMod val="75000"/>
                </a:schemeClr>
              </a:buClr>
              <a:buSzPct val="45000"/>
              <a:buFont typeface="Wingdings" charset="2"/>
              <a:buChar char=""/>
            </a:pPr>
            <a:r>
              <a:rPr lang="en-US" altLang="x-none" sz="5689" dirty="0">
                <a:solidFill>
                  <a:srgbClr val="DD4814"/>
                </a:solidFill>
                <a:latin typeface="Arial" charset="0"/>
              </a:rPr>
              <a:t> </a:t>
            </a:r>
            <a:r>
              <a:rPr lang="en-US" altLang="x-none" sz="5689" dirty="0">
                <a:solidFill>
                  <a:srgbClr val="0070C0"/>
                </a:solidFill>
                <a:latin typeface="Gill Sans Light" charset="0"/>
              </a:rPr>
              <a:t>Lecture II</a:t>
            </a:r>
            <a:endParaRPr lang="en-US" altLang="x-none" sz="2276" dirty="0">
              <a:latin typeface="Gill Sans Light" charset="0"/>
            </a:endParaRPr>
          </a:p>
          <a:p>
            <a:pPr>
              <a:buClr>
                <a:srgbClr val="DD4814"/>
              </a:buClr>
              <a:buSzPct val="45000"/>
              <a:buFont typeface="Wingdings" charset="2"/>
              <a:buNone/>
            </a:pPr>
            <a:r>
              <a:rPr lang="en-US" altLang="x-none" sz="2276" dirty="0">
                <a:latin typeface="Gill Sans Light" charset="0"/>
              </a:rPr>
              <a:t>     Semi Inclusive Deep Inelastic Scattering (SIDIS)</a:t>
            </a:r>
          </a:p>
          <a:p>
            <a:pPr>
              <a:buClr>
                <a:srgbClr val="DD4814"/>
              </a:buClr>
              <a:buSzPct val="45000"/>
            </a:pPr>
            <a:r>
              <a:rPr lang="en-US" altLang="x-none" sz="2276" dirty="0">
                <a:latin typeface="Gill Sans Light" charset="0"/>
              </a:rPr>
              <a:t>     Calculations of SIDIS structure functions using Mathematica</a:t>
            </a:r>
          </a:p>
          <a:p>
            <a:pPr>
              <a:buClr>
                <a:srgbClr val="DD4814"/>
              </a:buClr>
              <a:buSzPct val="45000"/>
              <a:buFont typeface="Wingdings" charset="2"/>
              <a:buNone/>
            </a:pPr>
            <a:endParaRPr lang="en-US" altLang="x-none" sz="2276" dirty="0">
              <a:latin typeface="Gill Sans Light" charset="0"/>
            </a:endParaRPr>
          </a:p>
        </p:txBody>
      </p:sp>
      <p:sp>
        <p:nvSpPr>
          <p:cNvPr id="11274" name="Text Box 10"/>
          <p:cNvSpPr txBox="1">
            <a:spLocks noChangeArrowheads="1"/>
          </p:cNvSpPr>
          <p:nvPr/>
        </p:nvSpPr>
        <p:spPr bwMode="auto">
          <a:xfrm>
            <a:off x="81281" y="51930"/>
            <a:ext cx="3267005" cy="99567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64000" rIns="128000" bIns="64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9pPr>
          </a:lstStyle>
          <a:p>
            <a:r>
              <a:rPr lang="en-US" altLang="x-none" sz="5689" dirty="0">
                <a:solidFill>
                  <a:srgbClr val="0070C0"/>
                </a:solidFill>
                <a:latin typeface="Gill Sans Light" charset="0"/>
              </a:rPr>
              <a:t>The plan:</a:t>
            </a:r>
          </a:p>
        </p:txBody>
      </p:sp>
      <p:sp>
        <p:nvSpPr>
          <p:cNvPr id="12" name="TextBox 11">
            <a:extLst>
              <a:ext uri="{FF2B5EF4-FFF2-40B4-BE49-F238E27FC236}">
                <a16:creationId xmlns:a16="http://schemas.microsoft.com/office/drawing/2014/main" id="{D4ABAFA3-C6A3-2E4A-8B0D-95A679561CD3}"/>
              </a:ext>
            </a:extLst>
          </p:cNvPr>
          <p:cNvSpPr txBox="1"/>
          <p:nvPr/>
        </p:nvSpPr>
        <p:spPr>
          <a:xfrm>
            <a:off x="1580445" y="5534914"/>
            <a:ext cx="9923489" cy="34652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buClr>
                <a:srgbClr val="DD4814"/>
              </a:buClr>
              <a:buSzPct val="45000"/>
            </a:pPr>
            <a:r>
              <a:rPr lang="en-US" altLang="x-none" sz="2400" dirty="0">
                <a:latin typeface="Gill Sans Light" charset="0"/>
              </a:rPr>
              <a:t>You will find all material in </a:t>
            </a:r>
            <a:r>
              <a:rPr lang="en-US" u="sng" dirty="0">
                <a:hlinkClick r:id="rId3"/>
              </a:rPr>
              <a:t>https://github.com/prokudin/Cagliari22</a:t>
            </a:r>
            <a:endParaRPr lang="en-US" u="sng" dirty="0"/>
          </a:p>
          <a:p>
            <a:pPr>
              <a:buClr>
                <a:srgbClr val="DD4814"/>
              </a:buClr>
              <a:buSzPct val="45000"/>
            </a:pPr>
            <a:endParaRPr lang="en-US" altLang="x-none" u="sng" dirty="0">
              <a:latin typeface="Gill Sans Light" charset="0"/>
            </a:endParaRPr>
          </a:p>
          <a:p>
            <a:pPr algn="l">
              <a:buClr>
                <a:srgbClr val="DD4814"/>
              </a:buClr>
              <a:buSzPct val="45000"/>
            </a:pPr>
            <a:r>
              <a:rPr lang="en-US" altLang="x-none" sz="2400" u="sng" dirty="0">
                <a:latin typeface="Gill Sans Light" charset="0"/>
              </a:rPr>
              <a:t>There are 4 exercises:</a:t>
            </a:r>
          </a:p>
          <a:p>
            <a:pPr algn="l">
              <a:buClr>
                <a:srgbClr val="DD4814"/>
              </a:buClr>
              <a:buSzPct val="45000"/>
            </a:pPr>
            <a:endParaRPr lang="en-US" altLang="x-none" u="sng" dirty="0">
              <a:latin typeface="Gill Sans Light" charset="0"/>
            </a:endParaRPr>
          </a:p>
          <a:p>
            <a:pPr marL="342900" indent="-342900" algn="l">
              <a:buFont typeface="Wingdings" pitchFamily="2" charset="2"/>
              <a:buChar char="ü"/>
            </a:pPr>
            <a:r>
              <a:rPr lang="en-US" dirty="0"/>
              <a:t>*** Rewrite the notebooks using Python, </a:t>
            </a:r>
            <a:r>
              <a:rPr lang="en-US" dirty="0" err="1"/>
              <a:t>SymPy</a:t>
            </a:r>
            <a:r>
              <a:rPr lang="en-US" dirty="0"/>
              <a:t> </a:t>
            </a:r>
            <a:r>
              <a:rPr lang="en-US" dirty="0">
                <a:hlinkClick r:id="rId4"/>
              </a:rPr>
              <a:t>https://www.sympy.org/en/index.html</a:t>
            </a:r>
            <a:r>
              <a:rPr lang="en-US" dirty="0"/>
              <a:t> to perform analytical computations</a:t>
            </a:r>
          </a:p>
          <a:p>
            <a:pPr marL="342900" indent="-342900" algn="l">
              <a:buFont typeface="Wingdings" pitchFamily="2" charset="2"/>
              <a:buChar char="ü"/>
            </a:pPr>
            <a:r>
              <a:rPr lang="en-US" dirty="0"/>
              <a:t>*** Use the </a:t>
            </a:r>
            <a:r>
              <a:rPr lang="en-US" dirty="0" err="1"/>
              <a:t>mathematica</a:t>
            </a:r>
            <a:r>
              <a:rPr lang="en-US" dirty="0"/>
              <a:t> notebook, implement numerically the constraints on the partonic transverse momenta from https://</a:t>
            </a:r>
            <a:r>
              <a:rPr lang="en-US" dirty="0" err="1"/>
              <a:t>inspirehep.net</a:t>
            </a:r>
            <a:r>
              <a:rPr lang="en-US" dirty="0"/>
              <a:t>/literature/916578 and compare results on </a:t>
            </a:r>
          </a:p>
          <a:p>
            <a:pPr algn="l">
              <a:buClr>
                <a:srgbClr val="DD4814"/>
              </a:buClr>
              <a:buSzPct val="45000"/>
            </a:pPr>
            <a:endParaRPr lang="en-US" altLang="x-none" sz="2400" dirty="0">
              <a:latin typeface="Gill Sans Light" charset="0"/>
            </a:endParaRPr>
          </a:p>
        </p:txBody>
      </p:sp>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B8A2C90A-6CBA-4255-D8F9-09899CBE99F7}"/>
                  </a:ext>
                </a:extLst>
              </p:cNvPr>
              <p:cNvSpPr txBox="1"/>
              <p:nvPr/>
            </p:nvSpPr>
            <p:spPr>
              <a:xfrm>
                <a:off x="4935464" y="8270192"/>
                <a:ext cx="882421" cy="38100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just" defTabSz="457200" rtl="0" fontAlgn="auto" latinLnBrk="0" hangingPunct="0">
                  <a:lnSpc>
                    <a:spcPct val="83000"/>
                  </a:lnSpc>
                  <a:spcBef>
                    <a:spcPts val="0"/>
                  </a:spcBef>
                  <a:spcAft>
                    <a:spcPts val="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 pos="12344400" algn="l"/>
                  </a:tabLst>
                </a:pPr>
                <a14:m>
                  <m:oMathPara xmlns:m="http://schemas.openxmlformats.org/officeDocument/2006/math">
                    <m:oMathParaPr>
                      <m:jc m:val="centerGroup"/>
                    </m:oMathParaPr>
                    <m:oMath xmlns:m="http://schemas.openxmlformats.org/officeDocument/2006/math">
                      <m:sSubSup>
                        <m:sSubSupPr>
                          <m:ctrlPr>
                            <a:rPr kumimoji="0" lang="en-US" sz="2400" b="0" i="1" u="none" strike="noStrike" cap="none" spc="0" normalizeH="0" baseline="0" smtClean="0">
                              <a:ln>
                                <a:noFill/>
                              </a:ln>
                              <a:solidFill>
                                <a:srgbClr val="000000"/>
                              </a:solidFill>
                              <a:effectLst/>
                              <a:uFillTx/>
                              <a:latin typeface="Cambria Math" panose="02040503050406030204" pitchFamily="18" charset="0"/>
                              <a:cs typeface="Gill Sans Light"/>
                              <a:sym typeface="Gill Sans Light"/>
                            </a:rPr>
                          </m:ctrlPr>
                        </m:sSubSupPr>
                        <m:e>
                          <m:r>
                            <a:rPr kumimoji="0" lang="en-US" sz="2400" b="0" i="1" u="none" strike="noStrike" cap="none" spc="0" normalizeH="0" baseline="0" smtClean="0">
                              <a:ln>
                                <a:noFill/>
                              </a:ln>
                              <a:solidFill>
                                <a:srgbClr val="000000"/>
                              </a:solidFill>
                              <a:effectLst/>
                              <a:uFillTx/>
                              <a:latin typeface="Cambria Math" panose="02040503050406030204" pitchFamily="18" charset="0"/>
                              <a:cs typeface="Gill Sans Light"/>
                              <a:sym typeface="Gill Sans Light"/>
                            </a:rPr>
                            <m:t>𝐹</m:t>
                          </m:r>
                        </m:e>
                        <m:sub>
                          <m:r>
                            <a:rPr kumimoji="0" lang="en-US" sz="2400" b="0" i="1" u="none" strike="noStrike" cap="none" spc="0" normalizeH="0" baseline="0" smtClean="0">
                              <a:ln>
                                <a:noFill/>
                              </a:ln>
                              <a:solidFill>
                                <a:srgbClr val="000000"/>
                              </a:solidFill>
                              <a:effectLst/>
                              <a:uFillTx/>
                              <a:latin typeface="Cambria Math" panose="02040503050406030204" pitchFamily="18" charset="0"/>
                              <a:cs typeface="Gill Sans Light"/>
                              <a:sym typeface="Gill Sans Light"/>
                            </a:rPr>
                            <m:t>𝑈𝑈</m:t>
                          </m:r>
                        </m:sub>
                        <m:sup>
                          <m:func>
                            <m:funcPr>
                              <m:ctrlPr>
                                <a:rPr kumimoji="0" lang="en-US" sz="2400" b="0" i="1" u="none" strike="noStrike" cap="none" spc="0" normalizeH="0" baseline="0" smtClean="0">
                                  <a:ln>
                                    <a:noFill/>
                                  </a:ln>
                                  <a:solidFill>
                                    <a:srgbClr val="000000"/>
                                  </a:solidFill>
                                  <a:effectLst/>
                                  <a:uFillTx/>
                                  <a:latin typeface="Cambria Math" panose="02040503050406030204" pitchFamily="18" charset="0"/>
                                  <a:cs typeface="Gill Sans Light"/>
                                  <a:sym typeface="Gill Sans Light"/>
                                </a:rPr>
                              </m:ctrlPr>
                            </m:funcPr>
                            <m:fName>
                              <m:r>
                                <m:rPr>
                                  <m:sty m:val="p"/>
                                </m:rPr>
                                <a:rPr kumimoji="0" lang="en-US" sz="2400" b="0" i="0" u="none" strike="noStrike" cap="none" spc="0" normalizeH="0" baseline="0" smtClean="0">
                                  <a:ln>
                                    <a:noFill/>
                                  </a:ln>
                                  <a:solidFill>
                                    <a:srgbClr val="000000"/>
                                  </a:solidFill>
                                  <a:effectLst/>
                                  <a:uFillTx/>
                                  <a:latin typeface="Cambria Math" panose="02040503050406030204" pitchFamily="18" charset="0"/>
                                  <a:cs typeface="Gill Sans Light"/>
                                  <a:sym typeface="Gill Sans Light"/>
                                </a:rPr>
                                <m:t>cos</m:t>
                              </m:r>
                            </m:fName>
                            <m:e>
                              <m:r>
                                <a:rPr kumimoji="0" lang="en-US" sz="2400" b="0" i="1" u="none" strike="noStrike" cap="none" spc="0" normalizeH="0" baseline="0" smtClean="0">
                                  <a:ln>
                                    <a:noFill/>
                                  </a:ln>
                                  <a:solidFill>
                                    <a:srgbClr val="000000"/>
                                  </a:solidFill>
                                  <a:effectLst/>
                                  <a:uFillTx/>
                                  <a:latin typeface="Cambria Math" panose="02040503050406030204" pitchFamily="18" charset="0"/>
                                  <a:ea typeface="Cambria Math" panose="02040503050406030204" pitchFamily="18" charset="0"/>
                                  <a:sym typeface="Gill Sans Light"/>
                                </a:rPr>
                                <m:t>𝜙</m:t>
                              </m:r>
                            </m:e>
                          </m:func>
                        </m:sup>
                      </m:sSubSup>
                    </m:oMath>
                  </m:oMathPara>
                </a14:m>
                <a:endParaRPr kumimoji="0" lang="en-US" sz="2400" b="0" i="0" u="none" strike="noStrike" cap="none" spc="0" normalizeH="0" baseline="0" dirty="0">
                  <a:ln>
                    <a:noFill/>
                  </a:ln>
                  <a:solidFill>
                    <a:srgbClr val="000000"/>
                  </a:solidFill>
                  <a:effectLst/>
                  <a:uFillTx/>
                  <a:latin typeface="Gill Sans Light"/>
                  <a:ea typeface="Gill Sans Light"/>
                  <a:cs typeface="Gill Sans Light"/>
                  <a:sym typeface="Gill Sans Light"/>
                </a:endParaRPr>
              </a:p>
            </p:txBody>
          </p:sp>
        </mc:Choice>
        <mc:Fallback>
          <p:sp>
            <p:nvSpPr>
              <p:cNvPr id="2" name="TextBox 1">
                <a:extLst>
                  <a:ext uri="{FF2B5EF4-FFF2-40B4-BE49-F238E27FC236}">
                    <a16:creationId xmlns:a16="http://schemas.microsoft.com/office/drawing/2014/main" id="{B8A2C90A-6CBA-4255-D8F9-09899CBE99F7}"/>
                  </a:ext>
                </a:extLst>
              </p:cNvPr>
              <p:cNvSpPr txBox="1">
                <a:spLocks noRot="1" noChangeAspect="1" noMove="1" noResize="1" noEditPoints="1" noAdjustHandles="1" noChangeArrowheads="1" noChangeShapeType="1" noTextEdit="1"/>
              </p:cNvSpPr>
              <p:nvPr/>
            </p:nvSpPr>
            <p:spPr>
              <a:xfrm>
                <a:off x="4935464" y="8270192"/>
                <a:ext cx="882421" cy="381002"/>
              </a:xfrm>
              <a:prstGeom prst="rect">
                <a:avLst/>
              </a:prstGeom>
              <a:blipFill>
                <a:blip r:embed="rId5"/>
                <a:stretch>
                  <a:fillRect l="-5714" t="-25806" r="-5714" b="-12903"/>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2632375072"/>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ext Box 1"/>
          <p:cNvSpPr txBox="1">
            <a:spLocks noChangeArrowheads="1"/>
          </p:cNvSpPr>
          <p:nvPr/>
        </p:nvSpPr>
        <p:spPr bwMode="auto">
          <a:xfrm>
            <a:off x="255130" y="153529"/>
            <a:ext cx="12747413" cy="12801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28000" tIns="64000" rIns="128000" bIns="64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9pPr>
          </a:lstStyle>
          <a:p>
            <a:pPr algn="r"/>
            <a:r>
              <a:rPr lang="en-US" altLang="x-none" sz="3982" dirty="0"/>
              <a:t> </a:t>
            </a:r>
            <a:r>
              <a:rPr lang="en-US" altLang="x-none" sz="3982" dirty="0">
                <a:latin typeface="Gill Sans Light" charset="0"/>
              </a:rPr>
              <a:t>Deep Inelastic Scattering (DIS) </a:t>
            </a:r>
          </a:p>
        </p:txBody>
      </p:sp>
      <p:pic>
        <p:nvPicPr>
          <p:cNvPr id="1331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7316" y="2792872"/>
            <a:ext cx="3589867" cy="381790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13316" name="Text Box 4"/>
          <p:cNvSpPr txBox="1">
            <a:spLocks noChangeArrowheads="1"/>
          </p:cNvSpPr>
          <p:nvPr/>
        </p:nvSpPr>
        <p:spPr bwMode="auto">
          <a:xfrm>
            <a:off x="1" y="1280161"/>
            <a:ext cx="13056730" cy="20478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28000" tIns="64000" rIns="128000" bIns="64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a:solidFill>
                  <a:srgbClr val="000000"/>
                </a:solidFill>
                <a:latin typeface="Calibri" charset="0"/>
                <a:ea typeface="ＭＳ Ｐゴシック" charset="-128"/>
                <a:cs typeface="ＭＳ Ｐゴシック"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a:solidFill>
                  <a:srgbClr val="000000"/>
                </a:solidFill>
                <a:latin typeface="Calibri" charset="0"/>
                <a:ea typeface="ＭＳ Ｐゴシック" charset="-128"/>
                <a:cs typeface="ＭＳ Ｐゴシック"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a:solidFill>
                  <a:srgbClr val="000000"/>
                </a:solidFill>
                <a:latin typeface="Calibri" charset="0"/>
                <a:ea typeface="ＭＳ Ｐゴシック" charset="-128"/>
                <a:cs typeface="ＭＳ Ｐゴシック"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a:solidFill>
                  <a:srgbClr val="000000"/>
                </a:solidFill>
                <a:latin typeface="Calibri" charset="0"/>
                <a:ea typeface="ＭＳ Ｐゴシック" charset="-128"/>
                <a:cs typeface="ＭＳ Ｐゴシック"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a:solidFill>
                  <a:srgbClr val="000000"/>
                </a:solidFill>
                <a:latin typeface="Calibri" charset="0"/>
                <a:ea typeface="ＭＳ Ｐゴシック" charset="-128"/>
                <a:cs typeface="ＭＳ Ｐゴシック" charset="-128"/>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a:solidFill>
                  <a:srgbClr val="000000"/>
                </a:solidFill>
                <a:latin typeface="Calibri" charset="0"/>
                <a:ea typeface="ＭＳ Ｐゴシック" charset="-128"/>
                <a:cs typeface="ＭＳ Ｐゴシック" charset="-128"/>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a:solidFill>
                  <a:srgbClr val="000000"/>
                </a:solidFill>
                <a:latin typeface="Calibri" charset="0"/>
                <a:ea typeface="ＭＳ Ｐゴシック" charset="-128"/>
                <a:cs typeface="ＭＳ Ｐゴシック" charset="-128"/>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a:solidFill>
                  <a:srgbClr val="000000"/>
                </a:solidFill>
                <a:latin typeface="Calibri" charset="0"/>
                <a:ea typeface="ＭＳ Ｐゴシック" charset="-128"/>
                <a:cs typeface="ＭＳ Ｐゴシック" charset="-128"/>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a:solidFill>
                  <a:srgbClr val="000000"/>
                </a:solidFill>
                <a:latin typeface="Calibri" charset="0"/>
                <a:ea typeface="ＭＳ Ｐゴシック" charset="-128"/>
                <a:cs typeface="ＭＳ Ｐゴシック" charset="-128"/>
              </a:defRPr>
            </a:lvl9pPr>
          </a:lstStyle>
          <a:p>
            <a:r>
              <a:rPr lang="en-US" altLang="x-none" sz="2844" dirty="0">
                <a:latin typeface="Gill Sans Light" charset="0"/>
              </a:rPr>
              <a:t>In order to access </a:t>
            </a:r>
            <a:r>
              <a:rPr lang="en-US" altLang="x-none" sz="2844" dirty="0">
                <a:latin typeface="Gill Sans SemiBold" panose="020B0502020104020203" pitchFamily="34" charset="-79"/>
                <a:ea typeface="Gill Sans SemiBold" charset="0"/>
                <a:cs typeface="Gill Sans SemiBold" panose="020B0502020104020203" pitchFamily="34" charset="-79"/>
              </a:rPr>
              <a:t>distributions</a:t>
            </a:r>
            <a:r>
              <a:rPr lang="en-US" altLang="x-none" sz="2844" b="1" dirty="0">
                <a:latin typeface="Gill Sans Light" charset="0"/>
              </a:rPr>
              <a:t> </a:t>
            </a:r>
            <a:r>
              <a:rPr lang="en-US" altLang="x-none" sz="2844" dirty="0">
                <a:latin typeface="Gill Sans Light" charset="0"/>
              </a:rPr>
              <a:t>we could use </a:t>
            </a:r>
          </a:p>
          <a:p>
            <a:r>
              <a:rPr lang="en-US" altLang="x-none" sz="2844" dirty="0">
                <a:solidFill>
                  <a:srgbClr val="FF0000"/>
                </a:solidFill>
                <a:latin typeface="Gill Sans Light" charset="0"/>
              </a:rPr>
              <a:t>deep inelastic scattering</a:t>
            </a:r>
          </a:p>
          <a:p>
            <a:r>
              <a:rPr lang="en-US" altLang="x-none" sz="2844" dirty="0">
                <a:solidFill>
                  <a:srgbClr val="FF0000"/>
                </a:solidFill>
              </a:rPr>
              <a:t>                                 </a:t>
            </a:r>
          </a:p>
          <a:p>
            <a:r>
              <a:rPr lang="en-US" altLang="x-none" sz="2844" dirty="0"/>
              <a:t> </a:t>
            </a:r>
          </a:p>
        </p:txBody>
      </p:sp>
      <p:sp>
        <p:nvSpPr>
          <p:cNvPr id="13317" name="Text Box 5"/>
          <p:cNvSpPr txBox="1">
            <a:spLocks noChangeArrowheads="1"/>
          </p:cNvSpPr>
          <p:nvPr/>
        </p:nvSpPr>
        <p:spPr bwMode="auto">
          <a:xfrm>
            <a:off x="6143415" y="2458721"/>
            <a:ext cx="5962790" cy="251290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64000" rIns="128000" bIns="64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9pPr>
          </a:lstStyle>
          <a:p>
            <a:r>
              <a:rPr lang="en-US" altLang="x-none" sz="3129" dirty="0">
                <a:latin typeface="Gill Sans Light" charset="0"/>
              </a:rPr>
              <a:t>The energy is big enough to </a:t>
            </a:r>
          </a:p>
          <a:p>
            <a:r>
              <a:rPr lang="en-US" altLang="x-none" sz="3129" dirty="0">
                <a:latin typeface="Gill Sans Light" charset="0"/>
              </a:rPr>
              <a:t>transform the proton in </a:t>
            </a:r>
          </a:p>
          <a:p>
            <a:r>
              <a:rPr lang="en-US" altLang="x-none" sz="3129" dirty="0">
                <a:latin typeface="Gill Sans Light" charset="0"/>
              </a:rPr>
              <a:t>a lot of final states</a:t>
            </a:r>
          </a:p>
          <a:p>
            <a:endParaRPr lang="en-US" altLang="x-none" sz="3129" dirty="0">
              <a:latin typeface="Gill Sans Light" charset="0"/>
            </a:endParaRPr>
          </a:p>
          <a:p>
            <a:r>
              <a:rPr lang="en-US" altLang="x-none" sz="3129" dirty="0" err="1">
                <a:latin typeface="Gill Sans Light" charset="0"/>
              </a:rPr>
              <a:t>Bjorken</a:t>
            </a:r>
            <a:r>
              <a:rPr lang="en-US" altLang="x-none" sz="3129" dirty="0">
                <a:latin typeface="Gill Sans Light" charset="0"/>
              </a:rPr>
              <a:t> limit is </a:t>
            </a:r>
          </a:p>
        </p:txBody>
      </p:sp>
      <p:pic>
        <p:nvPicPr>
          <p:cNvPr id="13318"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75023" y="5080000"/>
            <a:ext cx="2727396" cy="83989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3319"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75024" y="6256304"/>
            <a:ext cx="3181208" cy="71571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3320" name="Picture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75023" y="7075876"/>
            <a:ext cx="6628836" cy="1621084"/>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Tree>
    <p:extLst>
      <p:ext uri="{BB962C8B-B14F-4D97-AF65-F5344CB8AC3E}">
        <p14:creationId xmlns:p14="http://schemas.microsoft.com/office/powerpoint/2010/main" val="3492817210"/>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ext Box 2"/>
          <p:cNvSpPr txBox="1">
            <a:spLocks noChangeArrowheads="1"/>
          </p:cNvSpPr>
          <p:nvPr/>
        </p:nvSpPr>
        <p:spPr bwMode="auto">
          <a:xfrm>
            <a:off x="255130" y="1280161"/>
            <a:ext cx="12544213" cy="20478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28000" tIns="64000" rIns="128000" bIns="64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9pPr>
          </a:lstStyle>
          <a:p>
            <a:r>
              <a:rPr lang="en-US" altLang="x-none" sz="2844" dirty="0">
                <a:latin typeface="Gill Sans Light" charset="0"/>
              </a:rPr>
              <a:t>Distributions measured in </a:t>
            </a:r>
            <a:r>
              <a:rPr lang="en-US" altLang="x-none" sz="2844" dirty="0">
                <a:solidFill>
                  <a:srgbClr val="FF0000"/>
                </a:solidFill>
                <a:latin typeface="Gill Sans Light" charset="0"/>
              </a:rPr>
              <a:t>deep inelastic scattering</a:t>
            </a:r>
          </a:p>
          <a:p>
            <a:r>
              <a:rPr lang="en-US" altLang="x-none" sz="2844" dirty="0">
                <a:solidFill>
                  <a:srgbClr val="FF0000"/>
                </a:solidFill>
              </a:rPr>
              <a:t>                                 </a:t>
            </a:r>
          </a:p>
          <a:p>
            <a:r>
              <a:rPr lang="en-US" altLang="x-none" sz="2844" dirty="0"/>
              <a:t> </a:t>
            </a:r>
          </a:p>
        </p:txBody>
      </p:sp>
      <p:pic>
        <p:nvPicPr>
          <p:cNvPr id="1433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09050" y="3099930"/>
            <a:ext cx="8423768" cy="361470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434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45565" y="6317263"/>
            <a:ext cx="3447626" cy="1621084"/>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14341" name="Freeform 5"/>
          <p:cNvSpPr>
            <a:spLocks/>
          </p:cNvSpPr>
          <p:nvPr/>
        </p:nvSpPr>
        <p:spPr bwMode="auto">
          <a:xfrm>
            <a:off x="2815450" y="7168446"/>
            <a:ext cx="3840479" cy="1537546"/>
          </a:xfrm>
          <a:custGeom>
            <a:avLst/>
            <a:gdLst>
              <a:gd name="T0" fmla="*/ 0 w 7501"/>
              <a:gd name="T1" fmla="*/ 2500 h 3001"/>
              <a:gd name="T2" fmla="*/ 7500 w 7501"/>
              <a:gd name="T3" fmla="*/ 0 h 3001"/>
            </a:gdLst>
            <a:ahLst/>
            <a:cxnLst>
              <a:cxn ang="0">
                <a:pos x="T0" y="T1"/>
              </a:cxn>
              <a:cxn ang="0">
                <a:pos x="T2" y="T3"/>
              </a:cxn>
            </a:cxnLst>
            <a:rect l="0" t="0" r="r" b="b"/>
            <a:pathLst>
              <a:path w="7501" h="3001">
                <a:moveTo>
                  <a:pt x="0" y="2500"/>
                </a:moveTo>
                <a:cubicBezTo>
                  <a:pt x="1500" y="2000"/>
                  <a:pt x="5500" y="3000"/>
                  <a:pt x="7500" y="0"/>
                </a:cubicBezTo>
              </a:path>
            </a:pathLst>
          </a:custGeom>
          <a:noFill/>
          <a:ln w="36000" cap="flat">
            <a:solidFill>
              <a:srgbClr val="FF3333"/>
            </a:solidFill>
            <a:round/>
            <a:headEn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sz="3413"/>
          </a:p>
        </p:txBody>
      </p:sp>
      <p:sp>
        <p:nvSpPr>
          <p:cNvPr id="14342" name="Text Box 6"/>
          <p:cNvSpPr txBox="1">
            <a:spLocks noChangeArrowheads="1"/>
          </p:cNvSpPr>
          <p:nvPr/>
        </p:nvSpPr>
        <p:spPr bwMode="auto">
          <a:xfrm>
            <a:off x="1485618" y="8322169"/>
            <a:ext cx="10803467" cy="74055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28000" tIns="64000" rIns="128000" bIns="64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9pPr>
          </a:lstStyle>
          <a:p>
            <a:r>
              <a:rPr lang="en-US" altLang="x-none" sz="2844" dirty="0">
                <a:solidFill>
                  <a:srgbClr val="FF0000"/>
                </a:solidFill>
                <a:latin typeface="Gill Sans Light" charset="0"/>
              </a:rPr>
              <a:t>This sum makes it sensitive to </a:t>
            </a:r>
            <a:r>
              <a:rPr lang="en-US" altLang="x-none" sz="2844" dirty="0" err="1">
                <a:solidFill>
                  <a:srgbClr val="FF0000"/>
                </a:solidFill>
                <a:latin typeface="Gill Sans Light" charset="0"/>
              </a:rPr>
              <a:t>parton</a:t>
            </a:r>
            <a:r>
              <a:rPr lang="en-US" altLang="x-none" sz="2844" dirty="0">
                <a:solidFill>
                  <a:srgbClr val="FF0000"/>
                </a:solidFill>
                <a:latin typeface="Gill Sans Light" charset="0"/>
              </a:rPr>
              <a:t> structure!</a:t>
            </a:r>
          </a:p>
        </p:txBody>
      </p:sp>
      <p:sp>
        <p:nvSpPr>
          <p:cNvPr id="14343" name="Text Box 7"/>
          <p:cNvSpPr txBox="1">
            <a:spLocks noChangeArrowheads="1"/>
          </p:cNvSpPr>
          <p:nvPr/>
        </p:nvSpPr>
        <p:spPr bwMode="auto">
          <a:xfrm>
            <a:off x="257388" y="153529"/>
            <a:ext cx="12747413" cy="12801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28000" tIns="64000" rIns="128000" bIns="64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9pPr>
          </a:lstStyle>
          <a:p>
            <a:pPr algn="r"/>
            <a:r>
              <a:rPr lang="en-US" altLang="x-none" sz="3982" dirty="0"/>
              <a:t> </a:t>
            </a:r>
            <a:r>
              <a:rPr lang="en-US" altLang="x-none" sz="3982" dirty="0">
                <a:latin typeface="Gill Sans Light" charset="0"/>
              </a:rPr>
              <a:t>Deep Inelastic Scattering (DIS) </a:t>
            </a:r>
          </a:p>
        </p:txBody>
      </p:sp>
    </p:spTree>
    <p:extLst>
      <p:ext uri="{BB962C8B-B14F-4D97-AF65-F5344CB8AC3E}">
        <p14:creationId xmlns:p14="http://schemas.microsoft.com/office/powerpoint/2010/main" val="2723065303"/>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ext Box 1"/>
          <p:cNvSpPr txBox="1">
            <a:spLocks noChangeArrowheads="1"/>
          </p:cNvSpPr>
          <p:nvPr/>
        </p:nvSpPr>
        <p:spPr bwMode="auto">
          <a:xfrm>
            <a:off x="255130" y="153529"/>
            <a:ext cx="12747413" cy="12801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28000" tIns="64000" rIns="128000" bIns="64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9pPr>
          </a:lstStyle>
          <a:p>
            <a:pPr algn="r"/>
            <a:r>
              <a:rPr lang="en-US" altLang="x-none" sz="3982" dirty="0"/>
              <a:t> </a:t>
            </a:r>
            <a:r>
              <a:rPr lang="en-US" altLang="x-none" sz="3982" dirty="0">
                <a:latin typeface="Gill Sans Light" charset="0"/>
              </a:rPr>
              <a:t>Distributions and </a:t>
            </a:r>
            <a:r>
              <a:rPr lang="en-US" altLang="x-none" sz="3982" dirty="0" err="1">
                <a:latin typeface="Gill Sans Light" charset="0"/>
              </a:rPr>
              <a:t>parton</a:t>
            </a:r>
            <a:r>
              <a:rPr lang="en-US" altLang="x-none" sz="3982" dirty="0">
                <a:latin typeface="Gill Sans Light" charset="0"/>
              </a:rPr>
              <a:t> model</a:t>
            </a:r>
            <a:r>
              <a:rPr lang="en-US" altLang="x-none" sz="3982" dirty="0"/>
              <a:t> </a:t>
            </a:r>
          </a:p>
        </p:txBody>
      </p:sp>
      <p:sp>
        <p:nvSpPr>
          <p:cNvPr id="15363" name="Text Box 3"/>
          <p:cNvSpPr txBox="1">
            <a:spLocks noChangeArrowheads="1"/>
          </p:cNvSpPr>
          <p:nvPr/>
        </p:nvSpPr>
        <p:spPr bwMode="auto">
          <a:xfrm>
            <a:off x="255130" y="1280161"/>
            <a:ext cx="12544213" cy="20478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28000" tIns="64000" rIns="128000" bIns="64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9pPr>
          </a:lstStyle>
          <a:p>
            <a:r>
              <a:rPr lang="en-US" altLang="x-none" sz="2844" dirty="0">
                <a:latin typeface="Gill Sans Light" charset="0"/>
              </a:rPr>
              <a:t>Parton model is a logical step, </a:t>
            </a:r>
            <a:r>
              <a:rPr lang="en-US" altLang="x-none" sz="2844" dirty="0" err="1">
                <a:latin typeface="Gill Sans Light" charset="0"/>
              </a:rPr>
              <a:t>partons</a:t>
            </a:r>
            <a:r>
              <a:rPr lang="en-US" altLang="x-none" sz="2844" dirty="0">
                <a:latin typeface="Gill Sans Light" charset="0"/>
              </a:rPr>
              <a:t> are </a:t>
            </a:r>
            <a:r>
              <a:rPr lang="en-US" altLang="x-none" sz="2844" dirty="0" err="1">
                <a:latin typeface="Gill Sans Light" charset="0"/>
              </a:rPr>
              <a:t>pointlike</a:t>
            </a:r>
            <a:r>
              <a:rPr lang="en-US" altLang="x-none" sz="2844" dirty="0">
                <a:latin typeface="Gill Sans Light" charset="0"/>
              </a:rPr>
              <a:t> and dilute, so the photon interacts with them incoherently</a:t>
            </a:r>
          </a:p>
          <a:p>
            <a:r>
              <a:rPr lang="en-US" altLang="x-none" sz="2844" dirty="0">
                <a:solidFill>
                  <a:srgbClr val="FF0000"/>
                </a:solidFill>
              </a:rPr>
              <a:t>                                 </a:t>
            </a:r>
          </a:p>
          <a:p>
            <a:r>
              <a:rPr lang="en-US" altLang="x-none" sz="2844" dirty="0"/>
              <a:t> </a:t>
            </a:r>
          </a:p>
        </p:txBody>
      </p:sp>
      <p:pic>
        <p:nvPicPr>
          <p:cNvPr id="1536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14507" y="2485815"/>
            <a:ext cx="8421511" cy="361470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Tree>
    <p:extLst>
      <p:ext uri="{BB962C8B-B14F-4D97-AF65-F5344CB8AC3E}">
        <p14:creationId xmlns:p14="http://schemas.microsoft.com/office/powerpoint/2010/main" val="3884136933"/>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Text Box 1"/>
          <p:cNvSpPr txBox="1">
            <a:spLocks noChangeArrowheads="1"/>
          </p:cNvSpPr>
          <p:nvPr/>
        </p:nvSpPr>
        <p:spPr bwMode="auto">
          <a:xfrm>
            <a:off x="255130" y="153529"/>
            <a:ext cx="12747413" cy="12801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28000" tIns="64000" rIns="128000" bIns="64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9pPr>
          </a:lstStyle>
          <a:p>
            <a:pPr algn="r"/>
            <a:r>
              <a:rPr lang="en-US" altLang="x-none" sz="3982" dirty="0"/>
              <a:t> </a:t>
            </a:r>
            <a:r>
              <a:rPr lang="en-US" altLang="x-none" sz="3982" dirty="0">
                <a:latin typeface="Gill Sans Light" charset="0"/>
              </a:rPr>
              <a:t>Distributions and </a:t>
            </a:r>
            <a:r>
              <a:rPr lang="en-US" altLang="x-none" sz="3982" dirty="0" err="1">
                <a:latin typeface="Gill Sans Light" charset="0"/>
              </a:rPr>
              <a:t>parton</a:t>
            </a:r>
            <a:r>
              <a:rPr lang="en-US" altLang="x-none" sz="3982" dirty="0">
                <a:latin typeface="Gill Sans Light" charset="0"/>
              </a:rPr>
              <a:t> model </a:t>
            </a:r>
          </a:p>
        </p:txBody>
      </p:sp>
      <p:pic>
        <p:nvPicPr>
          <p:cNvPr id="1638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14507" y="2485815"/>
            <a:ext cx="8421511" cy="361470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16390" name="Text Box 6"/>
          <p:cNvSpPr txBox="1">
            <a:spLocks noChangeArrowheads="1"/>
          </p:cNvSpPr>
          <p:nvPr/>
        </p:nvSpPr>
        <p:spPr bwMode="auto">
          <a:xfrm>
            <a:off x="8703735" y="8037689"/>
            <a:ext cx="5630898" cy="9956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28000" tIns="64000" rIns="128000" bIns="64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9pPr>
          </a:lstStyle>
          <a:p>
            <a:r>
              <a:rPr lang="en-US" altLang="x-none" sz="2844" dirty="0">
                <a:solidFill>
                  <a:srgbClr val="FF0000"/>
                </a:solidFill>
                <a:latin typeface="Gill Sans Light" charset="0"/>
              </a:rPr>
              <a:t>CONSTANT!</a:t>
            </a:r>
          </a:p>
        </p:txBody>
      </p:sp>
      <p:sp>
        <p:nvSpPr>
          <p:cNvPr id="16391" name="Text Box 7"/>
          <p:cNvSpPr txBox="1">
            <a:spLocks noChangeArrowheads="1"/>
          </p:cNvSpPr>
          <p:nvPr/>
        </p:nvSpPr>
        <p:spPr bwMode="auto">
          <a:xfrm>
            <a:off x="255130" y="1280161"/>
            <a:ext cx="12544213" cy="20478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28000" tIns="64000" rIns="128000" bIns="64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9pPr>
          </a:lstStyle>
          <a:p>
            <a:r>
              <a:rPr lang="en-US" altLang="x-none" sz="2844" dirty="0">
                <a:latin typeface="Gill Sans Light" charset="0"/>
              </a:rPr>
              <a:t>Parton model is a logical step, </a:t>
            </a:r>
            <a:r>
              <a:rPr lang="en-US" altLang="x-none" sz="2844" dirty="0" err="1">
                <a:latin typeface="Gill Sans Light" charset="0"/>
              </a:rPr>
              <a:t>partons</a:t>
            </a:r>
            <a:r>
              <a:rPr lang="en-US" altLang="x-none" sz="2844" dirty="0">
                <a:latin typeface="Gill Sans Light" charset="0"/>
              </a:rPr>
              <a:t> are </a:t>
            </a:r>
            <a:r>
              <a:rPr lang="en-US" altLang="x-none" sz="2844" dirty="0" err="1">
                <a:latin typeface="Gill Sans Light" charset="0"/>
              </a:rPr>
              <a:t>pointlike</a:t>
            </a:r>
            <a:r>
              <a:rPr lang="en-US" altLang="x-none" sz="2844" dirty="0">
                <a:latin typeface="Gill Sans Light" charset="0"/>
              </a:rPr>
              <a:t> and dilute, so photon interacts with them incoherently</a:t>
            </a:r>
          </a:p>
          <a:p>
            <a:r>
              <a:rPr lang="en-US" altLang="x-none" sz="2844" dirty="0">
                <a:solidFill>
                  <a:srgbClr val="FF0000"/>
                </a:solidFill>
              </a:rPr>
              <a:t>                                 </a:t>
            </a:r>
          </a:p>
          <a:p>
            <a:r>
              <a:rPr lang="en-US" altLang="x-none" sz="2844" dirty="0"/>
              <a:t> </a:t>
            </a:r>
          </a:p>
        </p:txBody>
      </p:sp>
      <p:pic>
        <p:nvPicPr>
          <p:cNvPr id="9" name="Picture 8"/>
          <p:cNvPicPr>
            <a:picLocks noChangeAspect="1"/>
          </p:cNvPicPr>
          <p:nvPr/>
        </p:nvPicPr>
        <p:blipFill>
          <a:blip r:embed="rId4"/>
          <a:stretch>
            <a:fillRect/>
          </a:stretch>
        </p:blipFill>
        <p:spPr>
          <a:xfrm>
            <a:off x="169505" y="2017569"/>
            <a:ext cx="6655757" cy="6877050"/>
          </a:xfrm>
          <a:prstGeom prst="rect">
            <a:avLst/>
          </a:prstGeom>
        </p:spPr>
      </p:pic>
      <p:sp>
        <p:nvSpPr>
          <p:cNvPr id="16389" name="Freeform 5"/>
          <p:cNvSpPr>
            <a:spLocks/>
          </p:cNvSpPr>
          <p:nvPr/>
        </p:nvSpPr>
        <p:spPr bwMode="auto">
          <a:xfrm>
            <a:off x="4095609" y="6245014"/>
            <a:ext cx="5888284" cy="1792676"/>
          </a:xfrm>
          <a:custGeom>
            <a:avLst/>
            <a:gdLst>
              <a:gd name="T0" fmla="*/ 11500 w 11501"/>
              <a:gd name="T1" fmla="*/ 3500 h 3501"/>
              <a:gd name="T2" fmla="*/ 1 w 11501"/>
              <a:gd name="T3" fmla="*/ 0 h 3501"/>
            </a:gdLst>
            <a:ahLst/>
            <a:cxnLst>
              <a:cxn ang="0">
                <a:pos x="T0" y="T1"/>
              </a:cxn>
              <a:cxn ang="0">
                <a:pos x="T2" y="T3"/>
              </a:cxn>
            </a:cxnLst>
            <a:rect l="0" t="0" r="r" b="b"/>
            <a:pathLst>
              <a:path w="11501" h="3501">
                <a:moveTo>
                  <a:pt x="11500" y="3500"/>
                </a:moveTo>
                <a:cubicBezTo>
                  <a:pt x="9500" y="2800"/>
                  <a:pt x="0" y="3000"/>
                  <a:pt x="1" y="0"/>
                </a:cubicBezTo>
              </a:path>
            </a:pathLst>
          </a:custGeom>
          <a:noFill/>
          <a:ln w="36000" cap="flat">
            <a:solidFill>
              <a:srgbClr val="FF3333"/>
            </a:solidFill>
            <a:round/>
            <a:headEn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sz="3413"/>
          </a:p>
        </p:txBody>
      </p:sp>
    </p:spTree>
    <p:extLst>
      <p:ext uri="{BB962C8B-B14F-4D97-AF65-F5344CB8AC3E}">
        <p14:creationId xmlns:p14="http://schemas.microsoft.com/office/powerpoint/2010/main" val="3756295639"/>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Content Placeholder 2"/>
          <p:cNvSpPr>
            <a:spLocks noGrp="1"/>
          </p:cNvSpPr>
          <p:nvPr>
            <p:ph idx="1"/>
          </p:nvPr>
        </p:nvSpPr>
        <p:spPr>
          <a:xfrm>
            <a:off x="650240" y="2397471"/>
            <a:ext cx="11704320" cy="5284982"/>
          </a:xfrm>
        </p:spPr>
        <p:txBody>
          <a:bodyPr>
            <a:normAutofit/>
          </a:bodyPr>
          <a:lstStyle/>
          <a:p>
            <a:endParaRPr lang="en-US" sz="3982" dirty="0"/>
          </a:p>
          <a:p>
            <a:endParaRPr lang="en-US" sz="3982" dirty="0"/>
          </a:p>
          <a:p>
            <a:endParaRPr lang="en-US" sz="3982" dirty="0"/>
          </a:p>
          <a:p>
            <a:pPr marL="0" indent="0"/>
            <a:br>
              <a:rPr lang="en-US" sz="3982" dirty="0"/>
            </a:br>
            <a:endParaRPr lang="en-US" sz="3982" dirty="0"/>
          </a:p>
        </p:txBody>
      </p:sp>
      <p:sp>
        <p:nvSpPr>
          <p:cNvPr id="2" name="Title 1"/>
          <p:cNvSpPr>
            <a:spLocks noGrp="1"/>
          </p:cNvSpPr>
          <p:nvPr>
            <p:ph type="title"/>
          </p:nvPr>
        </p:nvSpPr>
        <p:spPr>
          <a:xfrm>
            <a:off x="8009286" y="32949"/>
            <a:ext cx="4758564" cy="740909"/>
          </a:xfrm>
        </p:spPr>
        <p:txBody>
          <a:bodyPr>
            <a:normAutofit/>
          </a:bodyPr>
          <a:lstStyle/>
          <a:p>
            <a:r>
              <a:rPr lang="en-US">
                <a:latin typeface="Gill Sans Light" charset="0"/>
                <a:ea typeface="Gill Sans Light" charset="0"/>
                <a:cs typeface="Gill Sans Light" charset="0"/>
              </a:rPr>
              <a:t>Factorization</a:t>
            </a:r>
            <a:endParaRPr lang="en-US" dirty="0">
              <a:latin typeface="Gill Sans Light" charset="0"/>
              <a:ea typeface="Gill Sans Light" charset="0"/>
              <a:cs typeface="Gill Sans Light" charset="0"/>
            </a:endParaRPr>
          </a:p>
        </p:txBody>
      </p:sp>
      <p:sp>
        <p:nvSpPr>
          <p:cNvPr id="60" name="Line 27"/>
          <p:cNvSpPr>
            <a:spLocks noChangeShapeType="1"/>
          </p:cNvSpPr>
          <p:nvPr/>
        </p:nvSpPr>
        <p:spPr bwMode="auto">
          <a:xfrm flipH="1" flipV="1">
            <a:off x="7701206" y="6138435"/>
            <a:ext cx="862628" cy="1640348"/>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sz="3413"/>
          </a:p>
        </p:txBody>
      </p:sp>
      <p:sp>
        <p:nvSpPr>
          <p:cNvPr id="61" name="Line 28"/>
          <p:cNvSpPr>
            <a:spLocks noChangeShapeType="1"/>
          </p:cNvSpPr>
          <p:nvPr/>
        </p:nvSpPr>
        <p:spPr bwMode="auto">
          <a:xfrm>
            <a:off x="6264427" y="6160335"/>
            <a:ext cx="1436779" cy="4897"/>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sz="3413"/>
          </a:p>
        </p:txBody>
      </p:sp>
      <p:sp>
        <p:nvSpPr>
          <p:cNvPr id="62" name="Line 27"/>
          <p:cNvSpPr>
            <a:spLocks noChangeShapeType="1"/>
          </p:cNvSpPr>
          <p:nvPr/>
        </p:nvSpPr>
        <p:spPr bwMode="auto">
          <a:xfrm flipV="1">
            <a:off x="3959884" y="6133537"/>
            <a:ext cx="862628" cy="1640348"/>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sz="3413"/>
          </a:p>
        </p:txBody>
      </p:sp>
      <p:grpSp>
        <p:nvGrpSpPr>
          <p:cNvPr id="63" name="Group 16"/>
          <p:cNvGrpSpPr>
            <a:grpSpLocks/>
          </p:cNvGrpSpPr>
          <p:nvPr/>
        </p:nvGrpSpPr>
        <p:grpSpPr bwMode="auto">
          <a:xfrm>
            <a:off x="9058653" y="7780274"/>
            <a:ext cx="862628" cy="410088"/>
            <a:chOff x="2263" y="2333"/>
            <a:chExt cx="336" cy="192"/>
          </a:xfrm>
        </p:grpSpPr>
        <p:sp>
          <p:nvSpPr>
            <p:cNvPr id="64" name="Line 17"/>
            <p:cNvSpPr>
              <a:spLocks noChangeShapeType="1"/>
            </p:cNvSpPr>
            <p:nvPr/>
          </p:nvSpPr>
          <p:spPr bwMode="auto">
            <a:xfrm>
              <a:off x="2263" y="2333"/>
              <a:ext cx="336"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sz="3413"/>
            </a:p>
          </p:txBody>
        </p:sp>
        <p:sp>
          <p:nvSpPr>
            <p:cNvPr id="65" name="Line 18"/>
            <p:cNvSpPr>
              <a:spLocks noChangeShapeType="1"/>
            </p:cNvSpPr>
            <p:nvPr/>
          </p:nvSpPr>
          <p:spPr bwMode="auto">
            <a:xfrm>
              <a:off x="2263" y="2429"/>
              <a:ext cx="336"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sz="3413"/>
            </a:p>
          </p:txBody>
        </p:sp>
        <p:sp>
          <p:nvSpPr>
            <p:cNvPr id="66" name="Line 19"/>
            <p:cNvSpPr>
              <a:spLocks noChangeShapeType="1"/>
            </p:cNvSpPr>
            <p:nvPr/>
          </p:nvSpPr>
          <p:spPr bwMode="auto">
            <a:xfrm>
              <a:off x="2263" y="2525"/>
              <a:ext cx="336"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sz="3413"/>
            </a:p>
          </p:txBody>
        </p:sp>
      </p:grpSp>
      <p:grpSp>
        <p:nvGrpSpPr>
          <p:cNvPr id="67" name="Group 12"/>
          <p:cNvGrpSpPr>
            <a:grpSpLocks/>
          </p:cNvGrpSpPr>
          <p:nvPr/>
        </p:nvGrpSpPr>
        <p:grpSpPr bwMode="auto">
          <a:xfrm>
            <a:off x="7816542" y="7778784"/>
            <a:ext cx="862628" cy="410088"/>
            <a:chOff x="2263" y="2333"/>
            <a:chExt cx="336" cy="192"/>
          </a:xfrm>
        </p:grpSpPr>
        <p:sp>
          <p:nvSpPr>
            <p:cNvPr id="68" name="Line 13"/>
            <p:cNvSpPr>
              <a:spLocks noChangeShapeType="1"/>
            </p:cNvSpPr>
            <p:nvPr/>
          </p:nvSpPr>
          <p:spPr bwMode="auto">
            <a:xfrm>
              <a:off x="2263" y="2333"/>
              <a:ext cx="336"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sz="3413"/>
            </a:p>
          </p:txBody>
        </p:sp>
        <p:sp>
          <p:nvSpPr>
            <p:cNvPr id="69" name="Line 14"/>
            <p:cNvSpPr>
              <a:spLocks noChangeShapeType="1"/>
            </p:cNvSpPr>
            <p:nvPr/>
          </p:nvSpPr>
          <p:spPr bwMode="auto">
            <a:xfrm>
              <a:off x="2263" y="2429"/>
              <a:ext cx="336"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sz="3413"/>
            </a:p>
          </p:txBody>
        </p:sp>
        <p:sp>
          <p:nvSpPr>
            <p:cNvPr id="70" name="Line 15"/>
            <p:cNvSpPr>
              <a:spLocks noChangeShapeType="1"/>
            </p:cNvSpPr>
            <p:nvPr/>
          </p:nvSpPr>
          <p:spPr bwMode="auto">
            <a:xfrm>
              <a:off x="2263" y="2525"/>
              <a:ext cx="336"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sz="3413"/>
            </a:p>
          </p:txBody>
        </p:sp>
      </p:grpSp>
      <p:grpSp>
        <p:nvGrpSpPr>
          <p:cNvPr id="71" name="Group 16"/>
          <p:cNvGrpSpPr>
            <a:grpSpLocks/>
          </p:cNvGrpSpPr>
          <p:nvPr/>
        </p:nvGrpSpPr>
        <p:grpSpPr bwMode="auto">
          <a:xfrm>
            <a:off x="2640776" y="7778784"/>
            <a:ext cx="862628" cy="410088"/>
            <a:chOff x="2263" y="2333"/>
            <a:chExt cx="336" cy="192"/>
          </a:xfrm>
        </p:grpSpPr>
        <p:sp>
          <p:nvSpPr>
            <p:cNvPr id="72" name="Line 17"/>
            <p:cNvSpPr>
              <a:spLocks noChangeShapeType="1"/>
            </p:cNvSpPr>
            <p:nvPr/>
          </p:nvSpPr>
          <p:spPr bwMode="auto">
            <a:xfrm>
              <a:off x="2263" y="2333"/>
              <a:ext cx="336"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sz="3413"/>
            </a:p>
          </p:txBody>
        </p:sp>
        <p:sp>
          <p:nvSpPr>
            <p:cNvPr id="73" name="Line 18"/>
            <p:cNvSpPr>
              <a:spLocks noChangeShapeType="1"/>
            </p:cNvSpPr>
            <p:nvPr/>
          </p:nvSpPr>
          <p:spPr bwMode="auto">
            <a:xfrm>
              <a:off x="2263" y="2429"/>
              <a:ext cx="336"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sz="3413"/>
            </a:p>
          </p:txBody>
        </p:sp>
        <p:sp>
          <p:nvSpPr>
            <p:cNvPr id="74" name="Line 19"/>
            <p:cNvSpPr>
              <a:spLocks noChangeShapeType="1"/>
            </p:cNvSpPr>
            <p:nvPr/>
          </p:nvSpPr>
          <p:spPr bwMode="auto">
            <a:xfrm>
              <a:off x="2263" y="2525"/>
              <a:ext cx="336"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sz="3413"/>
            </a:p>
          </p:txBody>
        </p:sp>
      </p:grpSp>
      <p:sp>
        <p:nvSpPr>
          <p:cNvPr id="75" name="Oval 33"/>
          <p:cNvSpPr>
            <a:spLocks noChangeArrowheads="1"/>
          </p:cNvSpPr>
          <p:nvPr/>
        </p:nvSpPr>
        <p:spPr bwMode="auto">
          <a:xfrm>
            <a:off x="3380171" y="7368698"/>
            <a:ext cx="5853800" cy="1211328"/>
          </a:xfrm>
          <a:prstGeom prst="ellipse">
            <a:avLst/>
          </a:prstGeom>
          <a:solidFill>
            <a:srgbClr val="3366FF"/>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3413"/>
          </a:p>
        </p:txBody>
      </p:sp>
      <p:sp>
        <p:nvSpPr>
          <p:cNvPr id="76" name="Line 34"/>
          <p:cNvSpPr>
            <a:spLocks noChangeShapeType="1"/>
          </p:cNvSpPr>
          <p:nvPr/>
        </p:nvSpPr>
        <p:spPr bwMode="auto">
          <a:xfrm flipV="1">
            <a:off x="5936997" y="8794537"/>
            <a:ext cx="369698" cy="273391"/>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sz="3413"/>
          </a:p>
        </p:txBody>
      </p:sp>
      <p:sp>
        <p:nvSpPr>
          <p:cNvPr id="77" name="Line 35"/>
          <p:cNvSpPr>
            <a:spLocks noChangeShapeType="1"/>
          </p:cNvSpPr>
          <p:nvPr/>
        </p:nvSpPr>
        <p:spPr bwMode="auto">
          <a:xfrm flipV="1">
            <a:off x="6296285" y="3322866"/>
            <a:ext cx="369698" cy="273391"/>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sz="3413"/>
          </a:p>
        </p:txBody>
      </p:sp>
      <p:sp>
        <p:nvSpPr>
          <p:cNvPr id="78" name="Line 54"/>
          <p:cNvSpPr>
            <a:spLocks noChangeShapeType="1"/>
          </p:cNvSpPr>
          <p:nvPr/>
        </p:nvSpPr>
        <p:spPr bwMode="auto">
          <a:xfrm flipH="1">
            <a:off x="6296284" y="3594165"/>
            <a:ext cx="10411" cy="5200371"/>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sz="3413"/>
          </a:p>
        </p:txBody>
      </p:sp>
      <p:pic>
        <p:nvPicPr>
          <p:cNvPr id="79" name="Picture 78"/>
          <p:cNvPicPr>
            <a:picLocks noChangeAspect="1"/>
          </p:cNvPicPr>
          <p:nvPr/>
        </p:nvPicPr>
        <p:blipFill>
          <a:blip r:embed="rId3"/>
          <a:stretch>
            <a:fillRect/>
          </a:stretch>
        </p:blipFill>
        <p:spPr>
          <a:xfrm>
            <a:off x="3272725" y="6667203"/>
            <a:ext cx="0" cy="0"/>
          </a:xfrm>
          <a:prstGeom prst="rect">
            <a:avLst/>
          </a:prstGeom>
        </p:spPr>
      </p:pic>
      <p:pic>
        <p:nvPicPr>
          <p:cNvPr id="80" name="Picture 79"/>
          <p:cNvPicPr>
            <a:picLocks noChangeAspect="1"/>
          </p:cNvPicPr>
          <p:nvPr/>
        </p:nvPicPr>
        <p:blipFill>
          <a:blip r:embed="rId3"/>
          <a:stretch>
            <a:fillRect/>
          </a:stretch>
        </p:blipFill>
        <p:spPr>
          <a:xfrm>
            <a:off x="3272725" y="6667203"/>
            <a:ext cx="0" cy="0"/>
          </a:xfrm>
          <a:prstGeom prst="rect">
            <a:avLst/>
          </a:prstGeom>
        </p:spPr>
      </p:pic>
      <p:pic>
        <p:nvPicPr>
          <p:cNvPr id="81" name="Picture 80"/>
          <p:cNvPicPr>
            <a:picLocks noChangeAspect="1"/>
          </p:cNvPicPr>
          <p:nvPr/>
        </p:nvPicPr>
        <p:blipFill>
          <a:blip r:embed="rId3"/>
          <a:stretch>
            <a:fillRect/>
          </a:stretch>
        </p:blipFill>
        <p:spPr>
          <a:xfrm>
            <a:off x="3272725" y="6667203"/>
            <a:ext cx="0" cy="0"/>
          </a:xfrm>
          <a:prstGeom prst="rect">
            <a:avLst/>
          </a:prstGeom>
        </p:spPr>
      </p:pic>
      <p:pic>
        <p:nvPicPr>
          <p:cNvPr id="82" name="Picture 81"/>
          <p:cNvPicPr>
            <a:picLocks noChangeAspect="1"/>
          </p:cNvPicPr>
          <p:nvPr/>
        </p:nvPicPr>
        <p:blipFill>
          <a:blip r:embed="rId4"/>
          <a:stretch>
            <a:fillRect/>
          </a:stretch>
        </p:blipFill>
        <p:spPr>
          <a:xfrm>
            <a:off x="3983957" y="6443026"/>
            <a:ext cx="271219" cy="448354"/>
          </a:xfrm>
          <a:prstGeom prst="rect">
            <a:avLst/>
          </a:prstGeom>
        </p:spPr>
      </p:pic>
      <p:sp>
        <p:nvSpPr>
          <p:cNvPr id="83" name="Line 53"/>
          <p:cNvSpPr>
            <a:spLocks noChangeShapeType="1"/>
          </p:cNvSpPr>
          <p:nvPr/>
        </p:nvSpPr>
        <p:spPr bwMode="auto">
          <a:xfrm>
            <a:off x="7824437" y="6411826"/>
            <a:ext cx="369698" cy="683479"/>
          </a:xfrm>
          <a:prstGeom prst="line">
            <a:avLst/>
          </a:prstGeom>
          <a:noFill/>
          <a:ln w="9525">
            <a:solidFill>
              <a:schemeClr val="tx1"/>
            </a:solidFill>
            <a:round/>
            <a:headEnd/>
            <a:tailEnd type="triangle" w="med"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sz="3413"/>
          </a:p>
        </p:txBody>
      </p:sp>
      <p:pic>
        <p:nvPicPr>
          <p:cNvPr id="84" name="Picture 83"/>
          <p:cNvPicPr>
            <a:picLocks noChangeAspect="1"/>
          </p:cNvPicPr>
          <p:nvPr/>
        </p:nvPicPr>
        <p:blipFill>
          <a:blip r:embed="rId5"/>
          <a:stretch>
            <a:fillRect/>
          </a:stretch>
        </p:blipFill>
        <p:spPr>
          <a:xfrm>
            <a:off x="4259790" y="4183694"/>
            <a:ext cx="301222" cy="402204"/>
          </a:xfrm>
          <a:prstGeom prst="rect">
            <a:avLst/>
          </a:prstGeom>
        </p:spPr>
      </p:pic>
      <p:grpSp>
        <p:nvGrpSpPr>
          <p:cNvPr id="85" name="Group 29"/>
          <p:cNvGrpSpPr>
            <a:grpSpLocks/>
          </p:cNvGrpSpPr>
          <p:nvPr/>
        </p:nvGrpSpPr>
        <p:grpSpPr bwMode="auto">
          <a:xfrm rot="3171355">
            <a:off x="3561042" y="4295570"/>
            <a:ext cx="818711" cy="246905"/>
            <a:chOff x="1008" y="2976"/>
            <a:chExt cx="1152" cy="192"/>
          </a:xfrm>
        </p:grpSpPr>
        <p:sp>
          <p:nvSpPr>
            <p:cNvPr id="86" name="Freeform 30"/>
            <p:cNvSpPr>
              <a:spLocks/>
            </p:cNvSpPr>
            <p:nvPr/>
          </p:nvSpPr>
          <p:spPr bwMode="auto">
            <a:xfrm>
              <a:off x="1008" y="2976"/>
              <a:ext cx="384" cy="192"/>
            </a:xfrm>
            <a:custGeom>
              <a:avLst/>
              <a:gdLst>
                <a:gd name="T0" fmla="*/ 0 w 384"/>
                <a:gd name="T1" fmla="*/ 96 h 192"/>
                <a:gd name="T2" fmla="*/ 96 w 384"/>
                <a:gd name="T3" fmla="*/ 0 h 192"/>
                <a:gd name="T4" fmla="*/ 192 w 384"/>
                <a:gd name="T5" fmla="*/ 96 h 192"/>
                <a:gd name="T6" fmla="*/ 288 w 384"/>
                <a:gd name="T7" fmla="*/ 192 h 192"/>
                <a:gd name="T8" fmla="*/ 384 w 384"/>
                <a:gd name="T9" fmla="*/ 96 h 192"/>
              </a:gdLst>
              <a:ahLst/>
              <a:cxnLst>
                <a:cxn ang="0">
                  <a:pos x="T0" y="T1"/>
                </a:cxn>
                <a:cxn ang="0">
                  <a:pos x="T2" y="T3"/>
                </a:cxn>
                <a:cxn ang="0">
                  <a:pos x="T4" y="T5"/>
                </a:cxn>
                <a:cxn ang="0">
                  <a:pos x="T6" y="T7"/>
                </a:cxn>
                <a:cxn ang="0">
                  <a:pos x="T8" y="T9"/>
                </a:cxn>
              </a:cxnLst>
              <a:rect l="0" t="0" r="r" b="b"/>
              <a:pathLst>
                <a:path w="384" h="192">
                  <a:moveTo>
                    <a:pt x="0" y="96"/>
                  </a:moveTo>
                  <a:cubicBezTo>
                    <a:pt x="32" y="48"/>
                    <a:pt x="64" y="0"/>
                    <a:pt x="96" y="0"/>
                  </a:cubicBezTo>
                  <a:cubicBezTo>
                    <a:pt x="128" y="0"/>
                    <a:pt x="160" y="64"/>
                    <a:pt x="192" y="96"/>
                  </a:cubicBezTo>
                  <a:cubicBezTo>
                    <a:pt x="224" y="128"/>
                    <a:pt x="256" y="192"/>
                    <a:pt x="288" y="192"/>
                  </a:cubicBezTo>
                  <a:cubicBezTo>
                    <a:pt x="320" y="192"/>
                    <a:pt x="368" y="112"/>
                    <a:pt x="384" y="96"/>
                  </a:cubicBezTo>
                </a:path>
              </a:pathLst>
            </a:custGeom>
            <a:noFill/>
            <a:ln w="19050">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sz="3413"/>
            </a:p>
          </p:txBody>
        </p:sp>
        <p:sp>
          <p:nvSpPr>
            <p:cNvPr id="87" name="Freeform 31"/>
            <p:cNvSpPr>
              <a:spLocks/>
            </p:cNvSpPr>
            <p:nvPr/>
          </p:nvSpPr>
          <p:spPr bwMode="auto">
            <a:xfrm>
              <a:off x="1392" y="2976"/>
              <a:ext cx="384" cy="192"/>
            </a:xfrm>
            <a:custGeom>
              <a:avLst/>
              <a:gdLst>
                <a:gd name="T0" fmla="*/ 0 w 384"/>
                <a:gd name="T1" fmla="*/ 96 h 192"/>
                <a:gd name="T2" fmla="*/ 96 w 384"/>
                <a:gd name="T3" fmla="*/ 0 h 192"/>
                <a:gd name="T4" fmla="*/ 192 w 384"/>
                <a:gd name="T5" fmla="*/ 96 h 192"/>
                <a:gd name="T6" fmla="*/ 288 w 384"/>
                <a:gd name="T7" fmla="*/ 192 h 192"/>
                <a:gd name="T8" fmla="*/ 384 w 384"/>
                <a:gd name="T9" fmla="*/ 96 h 192"/>
              </a:gdLst>
              <a:ahLst/>
              <a:cxnLst>
                <a:cxn ang="0">
                  <a:pos x="T0" y="T1"/>
                </a:cxn>
                <a:cxn ang="0">
                  <a:pos x="T2" y="T3"/>
                </a:cxn>
                <a:cxn ang="0">
                  <a:pos x="T4" y="T5"/>
                </a:cxn>
                <a:cxn ang="0">
                  <a:pos x="T6" y="T7"/>
                </a:cxn>
                <a:cxn ang="0">
                  <a:pos x="T8" y="T9"/>
                </a:cxn>
              </a:cxnLst>
              <a:rect l="0" t="0" r="r" b="b"/>
              <a:pathLst>
                <a:path w="384" h="192">
                  <a:moveTo>
                    <a:pt x="0" y="96"/>
                  </a:moveTo>
                  <a:cubicBezTo>
                    <a:pt x="32" y="48"/>
                    <a:pt x="64" y="0"/>
                    <a:pt x="96" y="0"/>
                  </a:cubicBezTo>
                  <a:cubicBezTo>
                    <a:pt x="128" y="0"/>
                    <a:pt x="160" y="64"/>
                    <a:pt x="192" y="96"/>
                  </a:cubicBezTo>
                  <a:cubicBezTo>
                    <a:pt x="224" y="128"/>
                    <a:pt x="256" y="192"/>
                    <a:pt x="288" y="192"/>
                  </a:cubicBezTo>
                  <a:cubicBezTo>
                    <a:pt x="320" y="192"/>
                    <a:pt x="368" y="112"/>
                    <a:pt x="384" y="96"/>
                  </a:cubicBezTo>
                </a:path>
              </a:pathLst>
            </a:custGeom>
            <a:noFill/>
            <a:ln w="19050">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sz="3413"/>
            </a:p>
          </p:txBody>
        </p:sp>
        <p:sp>
          <p:nvSpPr>
            <p:cNvPr id="88" name="Freeform 32"/>
            <p:cNvSpPr>
              <a:spLocks/>
            </p:cNvSpPr>
            <p:nvPr/>
          </p:nvSpPr>
          <p:spPr bwMode="auto">
            <a:xfrm>
              <a:off x="1776" y="2976"/>
              <a:ext cx="384" cy="192"/>
            </a:xfrm>
            <a:custGeom>
              <a:avLst/>
              <a:gdLst>
                <a:gd name="T0" fmla="*/ 0 w 384"/>
                <a:gd name="T1" fmla="*/ 96 h 192"/>
                <a:gd name="T2" fmla="*/ 96 w 384"/>
                <a:gd name="T3" fmla="*/ 0 h 192"/>
                <a:gd name="T4" fmla="*/ 192 w 384"/>
                <a:gd name="T5" fmla="*/ 96 h 192"/>
                <a:gd name="T6" fmla="*/ 288 w 384"/>
                <a:gd name="T7" fmla="*/ 192 h 192"/>
                <a:gd name="T8" fmla="*/ 384 w 384"/>
                <a:gd name="T9" fmla="*/ 96 h 192"/>
              </a:gdLst>
              <a:ahLst/>
              <a:cxnLst>
                <a:cxn ang="0">
                  <a:pos x="T0" y="T1"/>
                </a:cxn>
                <a:cxn ang="0">
                  <a:pos x="T2" y="T3"/>
                </a:cxn>
                <a:cxn ang="0">
                  <a:pos x="T4" y="T5"/>
                </a:cxn>
                <a:cxn ang="0">
                  <a:pos x="T6" y="T7"/>
                </a:cxn>
                <a:cxn ang="0">
                  <a:pos x="T8" y="T9"/>
                </a:cxn>
              </a:cxnLst>
              <a:rect l="0" t="0" r="r" b="b"/>
              <a:pathLst>
                <a:path w="384" h="192">
                  <a:moveTo>
                    <a:pt x="0" y="96"/>
                  </a:moveTo>
                  <a:cubicBezTo>
                    <a:pt x="32" y="48"/>
                    <a:pt x="64" y="0"/>
                    <a:pt x="96" y="0"/>
                  </a:cubicBezTo>
                  <a:cubicBezTo>
                    <a:pt x="128" y="0"/>
                    <a:pt x="160" y="64"/>
                    <a:pt x="192" y="96"/>
                  </a:cubicBezTo>
                  <a:cubicBezTo>
                    <a:pt x="224" y="128"/>
                    <a:pt x="256" y="192"/>
                    <a:pt x="288" y="192"/>
                  </a:cubicBezTo>
                  <a:cubicBezTo>
                    <a:pt x="320" y="192"/>
                    <a:pt x="368" y="112"/>
                    <a:pt x="384" y="96"/>
                  </a:cubicBezTo>
                </a:path>
              </a:pathLst>
            </a:custGeom>
            <a:noFill/>
            <a:ln w="19050">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sz="3413"/>
            </a:p>
          </p:txBody>
        </p:sp>
      </p:grpSp>
      <p:sp>
        <p:nvSpPr>
          <p:cNvPr id="89" name="Line 53"/>
          <p:cNvSpPr>
            <a:spLocks noChangeShapeType="1"/>
          </p:cNvSpPr>
          <p:nvPr/>
        </p:nvSpPr>
        <p:spPr bwMode="auto">
          <a:xfrm flipV="1">
            <a:off x="4119565" y="6753565"/>
            <a:ext cx="369698" cy="683479"/>
          </a:xfrm>
          <a:prstGeom prst="line">
            <a:avLst/>
          </a:prstGeom>
          <a:noFill/>
          <a:ln w="9525">
            <a:solidFill>
              <a:schemeClr val="tx1"/>
            </a:solidFill>
            <a:round/>
            <a:headEnd/>
            <a:tailEnd type="triangle" w="med"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sz="3413"/>
          </a:p>
        </p:txBody>
      </p:sp>
      <p:grpSp>
        <p:nvGrpSpPr>
          <p:cNvPr id="90" name="Group 29"/>
          <p:cNvGrpSpPr>
            <a:grpSpLocks/>
          </p:cNvGrpSpPr>
          <p:nvPr/>
        </p:nvGrpSpPr>
        <p:grpSpPr bwMode="auto">
          <a:xfrm rot="18428645" flipH="1">
            <a:off x="8069383" y="4295570"/>
            <a:ext cx="818711" cy="246905"/>
            <a:chOff x="1008" y="2976"/>
            <a:chExt cx="1152" cy="192"/>
          </a:xfrm>
        </p:grpSpPr>
        <p:sp>
          <p:nvSpPr>
            <p:cNvPr id="91" name="Freeform 30"/>
            <p:cNvSpPr>
              <a:spLocks/>
            </p:cNvSpPr>
            <p:nvPr/>
          </p:nvSpPr>
          <p:spPr bwMode="auto">
            <a:xfrm>
              <a:off x="1008" y="2976"/>
              <a:ext cx="384" cy="192"/>
            </a:xfrm>
            <a:custGeom>
              <a:avLst/>
              <a:gdLst>
                <a:gd name="T0" fmla="*/ 0 w 384"/>
                <a:gd name="T1" fmla="*/ 96 h 192"/>
                <a:gd name="T2" fmla="*/ 96 w 384"/>
                <a:gd name="T3" fmla="*/ 0 h 192"/>
                <a:gd name="T4" fmla="*/ 192 w 384"/>
                <a:gd name="T5" fmla="*/ 96 h 192"/>
                <a:gd name="T6" fmla="*/ 288 w 384"/>
                <a:gd name="T7" fmla="*/ 192 h 192"/>
                <a:gd name="T8" fmla="*/ 384 w 384"/>
                <a:gd name="T9" fmla="*/ 96 h 192"/>
              </a:gdLst>
              <a:ahLst/>
              <a:cxnLst>
                <a:cxn ang="0">
                  <a:pos x="T0" y="T1"/>
                </a:cxn>
                <a:cxn ang="0">
                  <a:pos x="T2" y="T3"/>
                </a:cxn>
                <a:cxn ang="0">
                  <a:pos x="T4" y="T5"/>
                </a:cxn>
                <a:cxn ang="0">
                  <a:pos x="T6" y="T7"/>
                </a:cxn>
                <a:cxn ang="0">
                  <a:pos x="T8" y="T9"/>
                </a:cxn>
              </a:cxnLst>
              <a:rect l="0" t="0" r="r" b="b"/>
              <a:pathLst>
                <a:path w="384" h="192">
                  <a:moveTo>
                    <a:pt x="0" y="96"/>
                  </a:moveTo>
                  <a:cubicBezTo>
                    <a:pt x="32" y="48"/>
                    <a:pt x="64" y="0"/>
                    <a:pt x="96" y="0"/>
                  </a:cubicBezTo>
                  <a:cubicBezTo>
                    <a:pt x="128" y="0"/>
                    <a:pt x="160" y="64"/>
                    <a:pt x="192" y="96"/>
                  </a:cubicBezTo>
                  <a:cubicBezTo>
                    <a:pt x="224" y="128"/>
                    <a:pt x="256" y="192"/>
                    <a:pt x="288" y="192"/>
                  </a:cubicBezTo>
                  <a:cubicBezTo>
                    <a:pt x="320" y="192"/>
                    <a:pt x="368" y="112"/>
                    <a:pt x="384" y="96"/>
                  </a:cubicBezTo>
                </a:path>
              </a:pathLst>
            </a:custGeom>
            <a:noFill/>
            <a:ln w="19050">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sz="3413"/>
            </a:p>
          </p:txBody>
        </p:sp>
        <p:sp>
          <p:nvSpPr>
            <p:cNvPr id="92" name="Freeform 31"/>
            <p:cNvSpPr>
              <a:spLocks/>
            </p:cNvSpPr>
            <p:nvPr/>
          </p:nvSpPr>
          <p:spPr bwMode="auto">
            <a:xfrm>
              <a:off x="1392" y="2976"/>
              <a:ext cx="384" cy="192"/>
            </a:xfrm>
            <a:custGeom>
              <a:avLst/>
              <a:gdLst>
                <a:gd name="T0" fmla="*/ 0 w 384"/>
                <a:gd name="T1" fmla="*/ 96 h 192"/>
                <a:gd name="T2" fmla="*/ 96 w 384"/>
                <a:gd name="T3" fmla="*/ 0 h 192"/>
                <a:gd name="T4" fmla="*/ 192 w 384"/>
                <a:gd name="T5" fmla="*/ 96 h 192"/>
                <a:gd name="T6" fmla="*/ 288 w 384"/>
                <a:gd name="T7" fmla="*/ 192 h 192"/>
                <a:gd name="T8" fmla="*/ 384 w 384"/>
                <a:gd name="T9" fmla="*/ 96 h 192"/>
              </a:gdLst>
              <a:ahLst/>
              <a:cxnLst>
                <a:cxn ang="0">
                  <a:pos x="T0" y="T1"/>
                </a:cxn>
                <a:cxn ang="0">
                  <a:pos x="T2" y="T3"/>
                </a:cxn>
                <a:cxn ang="0">
                  <a:pos x="T4" y="T5"/>
                </a:cxn>
                <a:cxn ang="0">
                  <a:pos x="T6" y="T7"/>
                </a:cxn>
                <a:cxn ang="0">
                  <a:pos x="T8" y="T9"/>
                </a:cxn>
              </a:cxnLst>
              <a:rect l="0" t="0" r="r" b="b"/>
              <a:pathLst>
                <a:path w="384" h="192">
                  <a:moveTo>
                    <a:pt x="0" y="96"/>
                  </a:moveTo>
                  <a:cubicBezTo>
                    <a:pt x="32" y="48"/>
                    <a:pt x="64" y="0"/>
                    <a:pt x="96" y="0"/>
                  </a:cubicBezTo>
                  <a:cubicBezTo>
                    <a:pt x="128" y="0"/>
                    <a:pt x="160" y="64"/>
                    <a:pt x="192" y="96"/>
                  </a:cubicBezTo>
                  <a:cubicBezTo>
                    <a:pt x="224" y="128"/>
                    <a:pt x="256" y="192"/>
                    <a:pt x="288" y="192"/>
                  </a:cubicBezTo>
                  <a:cubicBezTo>
                    <a:pt x="320" y="192"/>
                    <a:pt x="368" y="112"/>
                    <a:pt x="384" y="96"/>
                  </a:cubicBezTo>
                </a:path>
              </a:pathLst>
            </a:custGeom>
            <a:noFill/>
            <a:ln w="19050">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sz="3413"/>
            </a:p>
          </p:txBody>
        </p:sp>
        <p:sp>
          <p:nvSpPr>
            <p:cNvPr id="93" name="Freeform 32"/>
            <p:cNvSpPr>
              <a:spLocks/>
            </p:cNvSpPr>
            <p:nvPr/>
          </p:nvSpPr>
          <p:spPr bwMode="auto">
            <a:xfrm>
              <a:off x="1776" y="2976"/>
              <a:ext cx="384" cy="192"/>
            </a:xfrm>
            <a:custGeom>
              <a:avLst/>
              <a:gdLst>
                <a:gd name="T0" fmla="*/ 0 w 384"/>
                <a:gd name="T1" fmla="*/ 96 h 192"/>
                <a:gd name="T2" fmla="*/ 96 w 384"/>
                <a:gd name="T3" fmla="*/ 0 h 192"/>
                <a:gd name="T4" fmla="*/ 192 w 384"/>
                <a:gd name="T5" fmla="*/ 96 h 192"/>
                <a:gd name="T6" fmla="*/ 288 w 384"/>
                <a:gd name="T7" fmla="*/ 192 h 192"/>
                <a:gd name="T8" fmla="*/ 384 w 384"/>
                <a:gd name="T9" fmla="*/ 96 h 192"/>
              </a:gdLst>
              <a:ahLst/>
              <a:cxnLst>
                <a:cxn ang="0">
                  <a:pos x="T0" y="T1"/>
                </a:cxn>
                <a:cxn ang="0">
                  <a:pos x="T2" y="T3"/>
                </a:cxn>
                <a:cxn ang="0">
                  <a:pos x="T4" y="T5"/>
                </a:cxn>
                <a:cxn ang="0">
                  <a:pos x="T6" y="T7"/>
                </a:cxn>
                <a:cxn ang="0">
                  <a:pos x="T8" y="T9"/>
                </a:cxn>
              </a:cxnLst>
              <a:rect l="0" t="0" r="r" b="b"/>
              <a:pathLst>
                <a:path w="384" h="192">
                  <a:moveTo>
                    <a:pt x="0" y="96"/>
                  </a:moveTo>
                  <a:cubicBezTo>
                    <a:pt x="32" y="48"/>
                    <a:pt x="64" y="0"/>
                    <a:pt x="96" y="0"/>
                  </a:cubicBezTo>
                  <a:cubicBezTo>
                    <a:pt x="128" y="0"/>
                    <a:pt x="160" y="64"/>
                    <a:pt x="192" y="96"/>
                  </a:cubicBezTo>
                  <a:cubicBezTo>
                    <a:pt x="224" y="128"/>
                    <a:pt x="256" y="192"/>
                    <a:pt x="288" y="192"/>
                  </a:cubicBezTo>
                  <a:cubicBezTo>
                    <a:pt x="320" y="192"/>
                    <a:pt x="368" y="112"/>
                    <a:pt x="384" y="96"/>
                  </a:cubicBezTo>
                </a:path>
              </a:pathLst>
            </a:custGeom>
            <a:noFill/>
            <a:ln w="19050">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sz="3413"/>
            </a:p>
          </p:txBody>
        </p:sp>
      </p:grpSp>
      <p:pic>
        <p:nvPicPr>
          <p:cNvPr id="94" name="Picture 93"/>
          <p:cNvPicPr>
            <a:picLocks noChangeAspect="1"/>
          </p:cNvPicPr>
          <p:nvPr/>
        </p:nvPicPr>
        <p:blipFill>
          <a:blip r:embed="rId6"/>
          <a:stretch>
            <a:fillRect/>
          </a:stretch>
        </p:blipFill>
        <p:spPr>
          <a:xfrm>
            <a:off x="1830666" y="7586710"/>
            <a:ext cx="545980" cy="678575"/>
          </a:xfrm>
          <a:prstGeom prst="rect">
            <a:avLst/>
          </a:prstGeom>
        </p:spPr>
      </p:pic>
      <p:grpSp>
        <p:nvGrpSpPr>
          <p:cNvPr id="95" name="Group 94"/>
          <p:cNvGrpSpPr/>
          <p:nvPr/>
        </p:nvGrpSpPr>
        <p:grpSpPr>
          <a:xfrm>
            <a:off x="2257888" y="3322866"/>
            <a:ext cx="2518962" cy="763998"/>
            <a:chOff x="1489025" y="2574410"/>
            <a:chExt cx="1519557" cy="416230"/>
          </a:xfrm>
        </p:grpSpPr>
        <p:sp>
          <p:nvSpPr>
            <p:cNvPr id="96" name="Line 15"/>
            <p:cNvSpPr>
              <a:spLocks noChangeShapeType="1"/>
            </p:cNvSpPr>
            <p:nvPr/>
          </p:nvSpPr>
          <p:spPr bwMode="auto">
            <a:xfrm flipH="1">
              <a:off x="2391954" y="2574410"/>
              <a:ext cx="616628" cy="416230"/>
            </a:xfrm>
            <a:prstGeom prst="line">
              <a:avLst/>
            </a:prstGeom>
            <a:noFill/>
            <a:ln w="34925">
              <a:solidFill>
                <a:srgbClr val="0000FF"/>
              </a:solidFill>
              <a:round/>
              <a:headEnd type="triangle"/>
              <a:tailEnd type="non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sz="3413"/>
            </a:p>
          </p:txBody>
        </p:sp>
        <p:sp>
          <p:nvSpPr>
            <p:cNvPr id="97" name="Line 15"/>
            <p:cNvSpPr>
              <a:spLocks noChangeShapeType="1"/>
            </p:cNvSpPr>
            <p:nvPr/>
          </p:nvSpPr>
          <p:spPr bwMode="auto">
            <a:xfrm flipH="1" flipV="1">
              <a:off x="1489025" y="2990640"/>
              <a:ext cx="880276" cy="0"/>
            </a:xfrm>
            <a:prstGeom prst="line">
              <a:avLst/>
            </a:prstGeom>
            <a:noFill/>
            <a:ln w="34925">
              <a:solidFill>
                <a:srgbClr val="0000FF"/>
              </a:solidFill>
              <a:round/>
              <a:headEnd type="none"/>
              <a:tailEnd type="non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sz="3413"/>
            </a:p>
          </p:txBody>
        </p:sp>
      </p:grpSp>
      <p:grpSp>
        <p:nvGrpSpPr>
          <p:cNvPr id="102" name="Group 101"/>
          <p:cNvGrpSpPr/>
          <p:nvPr/>
        </p:nvGrpSpPr>
        <p:grpSpPr>
          <a:xfrm>
            <a:off x="7664333" y="3322866"/>
            <a:ext cx="2518960" cy="763998"/>
            <a:chOff x="5121327" y="2604983"/>
            <a:chExt cx="1771144" cy="537186"/>
          </a:xfrm>
        </p:grpSpPr>
        <p:sp>
          <p:nvSpPr>
            <p:cNvPr id="98" name="Line 15"/>
            <p:cNvSpPr>
              <a:spLocks noChangeShapeType="1"/>
            </p:cNvSpPr>
            <p:nvPr/>
          </p:nvSpPr>
          <p:spPr bwMode="auto">
            <a:xfrm>
              <a:off x="5121327" y="2604983"/>
              <a:ext cx="718721" cy="537186"/>
            </a:xfrm>
            <a:prstGeom prst="line">
              <a:avLst/>
            </a:prstGeom>
            <a:noFill/>
            <a:ln w="34925">
              <a:solidFill>
                <a:srgbClr val="0000FF"/>
              </a:solidFill>
              <a:round/>
              <a:headEnd type="none"/>
              <a:tailEnd type="non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sz="3413"/>
            </a:p>
          </p:txBody>
        </p:sp>
        <p:sp>
          <p:nvSpPr>
            <p:cNvPr id="99" name="Line 15"/>
            <p:cNvSpPr>
              <a:spLocks noChangeShapeType="1"/>
            </p:cNvSpPr>
            <p:nvPr/>
          </p:nvSpPr>
          <p:spPr bwMode="auto">
            <a:xfrm flipV="1">
              <a:off x="5866451" y="3142169"/>
              <a:ext cx="1026020" cy="0"/>
            </a:xfrm>
            <a:prstGeom prst="line">
              <a:avLst/>
            </a:prstGeom>
            <a:noFill/>
            <a:ln w="34925">
              <a:solidFill>
                <a:srgbClr val="0000FF"/>
              </a:solidFill>
              <a:round/>
              <a:headEnd type="none"/>
              <a:tailEnd type="stealth"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sz="3413"/>
            </a:p>
          </p:txBody>
        </p:sp>
      </p:grpSp>
      <p:pic>
        <p:nvPicPr>
          <p:cNvPr id="100" name="Picture 99"/>
          <p:cNvPicPr>
            <a:picLocks noChangeAspect="1"/>
          </p:cNvPicPr>
          <p:nvPr/>
        </p:nvPicPr>
        <p:blipFill>
          <a:blip r:embed="rId7"/>
          <a:stretch>
            <a:fillRect/>
          </a:stretch>
        </p:blipFill>
        <p:spPr>
          <a:xfrm>
            <a:off x="5139209" y="6196635"/>
            <a:ext cx="970998" cy="492782"/>
          </a:xfrm>
          <a:prstGeom prst="rect">
            <a:avLst/>
          </a:prstGeom>
        </p:spPr>
      </p:pic>
      <p:sp>
        <p:nvSpPr>
          <p:cNvPr id="101" name="Line 28"/>
          <p:cNvSpPr>
            <a:spLocks noChangeShapeType="1"/>
          </p:cNvSpPr>
          <p:nvPr/>
        </p:nvSpPr>
        <p:spPr bwMode="auto">
          <a:xfrm>
            <a:off x="4859506" y="6148222"/>
            <a:ext cx="1436779" cy="4897"/>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sz="3413"/>
          </a:p>
        </p:txBody>
      </p:sp>
      <p:grpSp>
        <p:nvGrpSpPr>
          <p:cNvPr id="103" name="Group 29"/>
          <p:cNvGrpSpPr>
            <a:grpSpLocks/>
          </p:cNvGrpSpPr>
          <p:nvPr/>
        </p:nvGrpSpPr>
        <p:grpSpPr bwMode="auto">
          <a:xfrm rot="3171355">
            <a:off x="4209806" y="5672335"/>
            <a:ext cx="818711" cy="246905"/>
            <a:chOff x="1008" y="2976"/>
            <a:chExt cx="1152" cy="192"/>
          </a:xfrm>
        </p:grpSpPr>
        <p:sp>
          <p:nvSpPr>
            <p:cNvPr id="104" name="Freeform 30"/>
            <p:cNvSpPr>
              <a:spLocks/>
            </p:cNvSpPr>
            <p:nvPr/>
          </p:nvSpPr>
          <p:spPr bwMode="auto">
            <a:xfrm>
              <a:off x="1008" y="2976"/>
              <a:ext cx="384" cy="192"/>
            </a:xfrm>
            <a:custGeom>
              <a:avLst/>
              <a:gdLst>
                <a:gd name="T0" fmla="*/ 0 w 384"/>
                <a:gd name="T1" fmla="*/ 96 h 192"/>
                <a:gd name="T2" fmla="*/ 96 w 384"/>
                <a:gd name="T3" fmla="*/ 0 h 192"/>
                <a:gd name="T4" fmla="*/ 192 w 384"/>
                <a:gd name="T5" fmla="*/ 96 h 192"/>
                <a:gd name="T6" fmla="*/ 288 w 384"/>
                <a:gd name="T7" fmla="*/ 192 h 192"/>
                <a:gd name="T8" fmla="*/ 384 w 384"/>
                <a:gd name="T9" fmla="*/ 96 h 192"/>
              </a:gdLst>
              <a:ahLst/>
              <a:cxnLst>
                <a:cxn ang="0">
                  <a:pos x="T0" y="T1"/>
                </a:cxn>
                <a:cxn ang="0">
                  <a:pos x="T2" y="T3"/>
                </a:cxn>
                <a:cxn ang="0">
                  <a:pos x="T4" y="T5"/>
                </a:cxn>
                <a:cxn ang="0">
                  <a:pos x="T6" y="T7"/>
                </a:cxn>
                <a:cxn ang="0">
                  <a:pos x="T8" y="T9"/>
                </a:cxn>
              </a:cxnLst>
              <a:rect l="0" t="0" r="r" b="b"/>
              <a:pathLst>
                <a:path w="384" h="192">
                  <a:moveTo>
                    <a:pt x="0" y="96"/>
                  </a:moveTo>
                  <a:cubicBezTo>
                    <a:pt x="32" y="48"/>
                    <a:pt x="64" y="0"/>
                    <a:pt x="96" y="0"/>
                  </a:cubicBezTo>
                  <a:cubicBezTo>
                    <a:pt x="128" y="0"/>
                    <a:pt x="160" y="64"/>
                    <a:pt x="192" y="96"/>
                  </a:cubicBezTo>
                  <a:cubicBezTo>
                    <a:pt x="224" y="128"/>
                    <a:pt x="256" y="192"/>
                    <a:pt x="288" y="192"/>
                  </a:cubicBezTo>
                  <a:cubicBezTo>
                    <a:pt x="320" y="192"/>
                    <a:pt x="368" y="112"/>
                    <a:pt x="384" y="96"/>
                  </a:cubicBezTo>
                </a:path>
              </a:pathLst>
            </a:custGeom>
            <a:noFill/>
            <a:ln w="19050">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sz="3413"/>
            </a:p>
          </p:txBody>
        </p:sp>
        <p:sp>
          <p:nvSpPr>
            <p:cNvPr id="105" name="Freeform 31"/>
            <p:cNvSpPr>
              <a:spLocks/>
            </p:cNvSpPr>
            <p:nvPr/>
          </p:nvSpPr>
          <p:spPr bwMode="auto">
            <a:xfrm>
              <a:off x="1392" y="2976"/>
              <a:ext cx="384" cy="192"/>
            </a:xfrm>
            <a:custGeom>
              <a:avLst/>
              <a:gdLst>
                <a:gd name="T0" fmla="*/ 0 w 384"/>
                <a:gd name="T1" fmla="*/ 96 h 192"/>
                <a:gd name="T2" fmla="*/ 96 w 384"/>
                <a:gd name="T3" fmla="*/ 0 h 192"/>
                <a:gd name="T4" fmla="*/ 192 w 384"/>
                <a:gd name="T5" fmla="*/ 96 h 192"/>
                <a:gd name="T6" fmla="*/ 288 w 384"/>
                <a:gd name="T7" fmla="*/ 192 h 192"/>
                <a:gd name="T8" fmla="*/ 384 w 384"/>
                <a:gd name="T9" fmla="*/ 96 h 192"/>
              </a:gdLst>
              <a:ahLst/>
              <a:cxnLst>
                <a:cxn ang="0">
                  <a:pos x="T0" y="T1"/>
                </a:cxn>
                <a:cxn ang="0">
                  <a:pos x="T2" y="T3"/>
                </a:cxn>
                <a:cxn ang="0">
                  <a:pos x="T4" y="T5"/>
                </a:cxn>
                <a:cxn ang="0">
                  <a:pos x="T6" y="T7"/>
                </a:cxn>
                <a:cxn ang="0">
                  <a:pos x="T8" y="T9"/>
                </a:cxn>
              </a:cxnLst>
              <a:rect l="0" t="0" r="r" b="b"/>
              <a:pathLst>
                <a:path w="384" h="192">
                  <a:moveTo>
                    <a:pt x="0" y="96"/>
                  </a:moveTo>
                  <a:cubicBezTo>
                    <a:pt x="32" y="48"/>
                    <a:pt x="64" y="0"/>
                    <a:pt x="96" y="0"/>
                  </a:cubicBezTo>
                  <a:cubicBezTo>
                    <a:pt x="128" y="0"/>
                    <a:pt x="160" y="64"/>
                    <a:pt x="192" y="96"/>
                  </a:cubicBezTo>
                  <a:cubicBezTo>
                    <a:pt x="224" y="128"/>
                    <a:pt x="256" y="192"/>
                    <a:pt x="288" y="192"/>
                  </a:cubicBezTo>
                  <a:cubicBezTo>
                    <a:pt x="320" y="192"/>
                    <a:pt x="368" y="112"/>
                    <a:pt x="384" y="96"/>
                  </a:cubicBezTo>
                </a:path>
              </a:pathLst>
            </a:custGeom>
            <a:noFill/>
            <a:ln w="19050">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sz="3413"/>
            </a:p>
          </p:txBody>
        </p:sp>
        <p:sp>
          <p:nvSpPr>
            <p:cNvPr id="106" name="Freeform 32"/>
            <p:cNvSpPr>
              <a:spLocks/>
            </p:cNvSpPr>
            <p:nvPr/>
          </p:nvSpPr>
          <p:spPr bwMode="auto">
            <a:xfrm>
              <a:off x="1776" y="2976"/>
              <a:ext cx="384" cy="192"/>
            </a:xfrm>
            <a:custGeom>
              <a:avLst/>
              <a:gdLst>
                <a:gd name="T0" fmla="*/ 0 w 384"/>
                <a:gd name="T1" fmla="*/ 96 h 192"/>
                <a:gd name="T2" fmla="*/ 96 w 384"/>
                <a:gd name="T3" fmla="*/ 0 h 192"/>
                <a:gd name="T4" fmla="*/ 192 w 384"/>
                <a:gd name="T5" fmla="*/ 96 h 192"/>
                <a:gd name="T6" fmla="*/ 288 w 384"/>
                <a:gd name="T7" fmla="*/ 192 h 192"/>
                <a:gd name="T8" fmla="*/ 384 w 384"/>
                <a:gd name="T9" fmla="*/ 96 h 192"/>
              </a:gdLst>
              <a:ahLst/>
              <a:cxnLst>
                <a:cxn ang="0">
                  <a:pos x="T0" y="T1"/>
                </a:cxn>
                <a:cxn ang="0">
                  <a:pos x="T2" y="T3"/>
                </a:cxn>
                <a:cxn ang="0">
                  <a:pos x="T4" y="T5"/>
                </a:cxn>
                <a:cxn ang="0">
                  <a:pos x="T6" y="T7"/>
                </a:cxn>
                <a:cxn ang="0">
                  <a:pos x="T8" y="T9"/>
                </a:cxn>
              </a:cxnLst>
              <a:rect l="0" t="0" r="r" b="b"/>
              <a:pathLst>
                <a:path w="384" h="192">
                  <a:moveTo>
                    <a:pt x="0" y="96"/>
                  </a:moveTo>
                  <a:cubicBezTo>
                    <a:pt x="32" y="48"/>
                    <a:pt x="64" y="0"/>
                    <a:pt x="96" y="0"/>
                  </a:cubicBezTo>
                  <a:cubicBezTo>
                    <a:pt x="128" y="0"/>
                    <a:pt x="160" y="64"/>
                    <a:pt x="192" y="96"/>
                  </a:cubicBezTo>
                  <a:cubicBezTo>
                    <a:pt x="224" y="128"/>
                    <a:pt x="256" y="192"/>
                    <a:pt x="288" y="192"/>
                  </a:cubicBezTo>
                  <a:cubicBezTo>
                    <a:pt x="320" y="192"/>
                    <a:pt x="368" y="112"/>
                    <a:pt x="384" y="96"/>
                  </a:cubicBezTo>
                </a:path>
              </a:pathLst>
            </a:custGeom>
            <a:noFill/>
            <a:ln w="19050">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sz="3413"/>
            </a:p>
          </p:txBody>
        </p:sp>
      </p:grpSp>
      <p:grpSp>
        <p:nvGrpSpPr>
          <p:cNvPr id="107" name="Group 29"/>
          <p:cNvGrpSpPr>
            <a:grpSpLocks/>
          </p:cNvGrpSpPr>
          <p:nvPr/>
        </p:nvGrpSpPr>
        <p:grpSpPr bwMode="auto">
          <a:xfrm rot="18428645" flipH="1">
            <a:off x="7533266" y="5706559"/>
            <a:ext cx="818711" cy="246905"/>
            <a:chOff x="1008" y="2976"/>
            <a:chExt cx="1152" cy="192"/>
          </a:xfrm>
        </p:grpSpPr>
        <p:sp>
          <p:nvSpPr>
            <p:cNvPr id="108" name="Freeform 30"/>
            <p:cNvSpPr>
              <a:spLocks/>
            </p:cNvSpPr>
            <p:nvPr/>
          </p:nvSpPr>
          <p:spPr bwMode="auto">
            <a:xfrm>
              <a:off x="1008" y="2976"/>
              <a:ext cx="384" cy="192"/>
            </a:xfrm>
            <a:custGeom>
              <a:avLst/>
              <a:gdLst>
                <a:gd name="T0" fmla="*/ 0 w 384"/>
                <a:gd name="T1" fmla="*/ 96 h 192"/>
                <a:gd name="T2" fmla="*/ 96 w 384"/>
                <a:gd name="T3" fmla="*/ 0 h 192"/>
                <a:gd name="T4" fmla="*/ 192 w 384"/>
                <a:gd name="T5" fmla="*/ 96 h 192"/>
                <a:gd name="T6" fmla="*/ 288 w 384"/>
                <a:gd name="T7" fmla="*/ 192 h 192"/>
                <a:gd name="T8" fmla="*/ 384 w 384"/>
                <a:gd name="T9" fmla="*/ 96 h 192"/>
              </a:gdLst>
              <a:ahLst/>
              <a:cxnLst>
                <a:cxn ang="0">
                  <a:pos x="T0" y="T1"/>
                </a:cxn>
                <a:cxn ang="0">
                  <a:pos x="T2" y="T3"/>
                </a:cxn>
                <a:cxn ang="0">
                  <a:pos x="T4" y="T5"/>
                </a:cxn>
                <a:cxn ang="0">
                  <a:pos x="T6" y="T7"/>
                </a:cxn>
                <a:cxn ang="0">
                  <a:pos x="T8" y="T9"/>
                </a:cxn>
              </a:cxnLst>
              <a:rect l="0" t="0" r="r" b="b"/>
              <a:pathLst>
                <a:path w="384" h="192">
                  <a:moveTo>
                    <a:pt x="0" y="96"/>
                  </a:moveTo>
                  <a:cubicBezTo>
                    <a:pt x="32" y="48"/>
                    <a:pt x="64" y="0"/>
                    <a:pt x="96" y="0"/>
                  </a:cubicBezTo>
                  <a:cubicBezTo>
                    <a:pt x="128" y="0"/>
                    <a:pt x="160" y="64"/>
                    <a:pt x="192" y="96"/>
                  </a:cubicBezTo>
                  <a:cubicBezTo>
                    <a:pt x="224" y="128"/>
                    <a:pt x="256" y="192"/>
                    <a:pt x="288" y="192"/>
                  </a:cubicBezTo>
                  <a:cubicBezTo>
                    <a:pt x="320" y="192"/>
                    <a:pt x="368" y="112"/>
                    <a:pt x="384" y="96"/>
                  </a:cubicBezTo>
                </a:path>
              </a:pathLst>
            </a:custGeom>
            <a:noFill/>
            <a:ln w="19050">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sz="3413"/>
            </a:p>
          </p:txBody>
        </p:sp>
        <p:sp>
          <p:nvSpPr>
            <p:cNvPr id="109" name="Freeform 31"/>
            <p:cNvSpPr>
              <a:spLocks/>
            </p:cNvSpPr>
            <p:nvPr/>
          </p:nvSpPr>
          <p:spPr bwMode="auto">
            <a:xfrm>
              <a:off x="1392" y="2976"/>
              <a:ext cx="384" cy="192"/>
            </a:xfrm>
            <a:custGeom>
              <a:avLst/>
              <a:gdLst>
                <a:gd name="T0" fmla="*/ 0 w 384"/>
                <a:gd name="T1" fmla="*/ 96 h 192"/>
                <a:gd name="T2" fmla="*/ 96 w 384"/>
                <a:gd name="T3" fmla="*/ 0 h 192"/>
                <a:gd name="T4" fmla="*/ 192 w 384"/>
                <a:gd name="T5" fmla="*/ 96 h 192"/>
                <a:gd name="T6" fmla="*/ 288 w 384"/>
                <a:gd name="T7" fmla="*/ 192 h 192"/>
                <a:gd name="T8" fmla="*/ 384 w 384"/>
                <a:gd name="T9" fmla="*/ 96 h 192"/>
              </a:gdLst>
              <a:ahLst/>
              <a:cxnLst>
                <a:cxn ang="0">
                  <a:pos x="T0" y="T1"/>
                </a:cxn>
                <a:cxn ang="0">
                  <a:pos x="T2" y="T3"/>
                </a:cxn>
                <a:cxn ang="0">
                  <a:pos x="T4" y="T5"/>
                </a:cxn>
                <a:cxn ang="0">
                  <a:pos x="T6" y="T7"/>
                </a:cxn>
                <a:cxn ang="0">
                  <a:pos x="T8" y="T9"/>
                </a:cxn>
              </a:cxnLst>
              <a:rect l="0" t="0" r="r" b="b"/>
              <a:pathLst>
                <a:path w="384" h="192">
                  <a:moveTo>
                    <a:pt x="0" y="96"/>
                  </a:moveTo>
                  <a:cubicBezTo>
                    <a:pt x="32" y="48"/>
                    <a:pt x="64" y="0"/>
                    <a:pt x="96" y="0"/>
                  </a:cubicBezTo>
                  <a:cubicBezTo>
                    <a:pt x="128" y="0"/>
                    <a:pt x="160" y="64"/>
                    <a:pt x="192" y="96"/>
                  </a:cubicBezTo>
                  <a:cubicBezTo>
                    <a:pt x="224" y="128"/>
                    <a:pt x="256" y="192"/>
                    <a:pt x="288" y="192"/>
                  </a:cubicBezTo>
                  <a:cubicBezTo>
                    <a:pt x="320" y="192"/>
                    <a:pt x="368" y="112"/>
                    <a:pt x="384" y="96"/>
                  </a:cubicBezTo>
                </a:path>
              </a:pathLst>
            </a:custGeom>
            <a:noFill/>
            <a:ln w="19050">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sz="3413"/>
            </a:p>
          </p:txBody>
        </p:sp>
        <p:sp>
          <p:nvSpPr>
            <p:cNvPr id="110" name="Freeform 32"/>
            <p:cNvSpPr>
              <a:spLocks/>
            </p:cNvSpPr>
            <p:nvPr/>
          </p:nvSpPr>
          <p:spPr bwMode="auto">
            <a:xfrm>
              <a:off x="1776" y="2976"/>
              <a:ext cx="384" cy="192"/>
            </a:xfrm>
            <a:custGeom>
              <a:avLst/>
              <a:gdLst>
                <a:gd name="T0" fmla="*/ 0 w 384"/>
                <a:gd name="T1" fmla="*/ 96 h 192"/>
                <a:gd name="T2" fmla="*/ 96 w 384"/>
                <a:gd name="T3" fmla="*/ 0 h 192"/>
                <a:gd name="T4" fmla="*/ 192 w 384"/>
                <a:gd name="T5" fmla="*/ 96 h 192"/>
                <a:gd name="T6" fmla="*/ 288 w 384"/>
                <a:gd name="T7" fmla="*/ 192 h 192"/>
                <a:gd name="T8" fmla="*/ 384 w 384"/>
                <a:gd name="T9" fmla="*/ 96 h 192"/>
              </a:gdLst>
              <a:ahLst/>
              <a:cxnLst>
                <a:cxn ang="0">
                  <a:pos x="T0" y="T1"/>
                </a:cxn>
                <a:cxn ang="0">
                  <a:pos x="T2" y="T3"/>
                </a:cxn>
                <a:cxn ang="0">
                  <a:pos x="T4" y="T5"/>
                </a:cxn>
                <a:cxn ang="0">
                  <a:pos x="T6" y="T7"/>
                </a:cxn>
                <a:cxn ang="0">
                  <a:pos x="T8" y="T9"/>
                </a:cxn>
              </a:cxnLst>
              <a:rect l="0" t="0" r="r" b="b"/>
              <a:pathLst>
                <a:path w="384" h="192">
                  <a:moveTo>
                    <a:pt x="0" y="96"/>
                  </a:moveTo>
                  <a:cubicBezTo>
                    <a:pt x="32" y="48"/>
                    <a:pt x="64" y="0"/>
                    <a:pt x="96" y="0"/>
                  </a:cubicBezTo>
                  <a:cubicBezTo>
                    <a:pt x="128" y="0"/>
                    <a:pt x="160" y="64"/>
                    <a:pt x="192" y="96"/>
                  </a:cubicBezTo>
                  <a:cubicBezTo>
                    <a:pt x="224" y="128"/>
                    <a:pt x="256" y="192"/>
                    <a:pt x="288" y="192"/>
                  </a:cubicBezTo>
                  <a:cubicBezTo>
                    <a:pt x="320" y="192"/>
                    <a:pt x="368" y="112"/>
                    <a:pt x="384" y="96"/>
                  </a:cubicBezTo>
                </a:path>
              </a:pathLst>
            </a:custGeom>
            <a:noFill/>
            <a:ln w="19050">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sz="3413"/>
            </a:p>
          </p:txBody>
        </p:sp>
      </p:grpSp>
      <p:sp>
        <p:nvSpPr>
          <p:cNvPr id="111" name="Left Brace 110"/>
          <p:cNvSpPr/>
          <p:nvPr/>
        </p:nvSpPr>
        <p:spPr>
          <a:xfrm rot="10800000">
            <a:off x="10183294" y="2748595"/>
            <a:ext cx="807440" cy="2539153"/>
          </a:xfrm>
          <a:prstGeom prst="leftBrace">
            <a:avLst>
              <a:gd name="adj1" fmla="val 73663"/>
              <a:gd name="adj2" fmla="val 50000"/>
            </a:avLst>
          </a:prstGeom>
        </p:spPr>
        <p:style>
          <a:lnRef idx="3">
            <a:schemeClr val="accent4"/>
          </a:lnRef>
          <a:fillRef idx="0">
            <a:schemeClr val="accent4"/>
          </a:fillRef>
          <a:effectRef idx="2">
            <a:schemeClr val="accent4"/>
          </a:effectRef>
          <a:fontRef idx="minor">
            <a:schemeClr val="tx1"/>
          </a:fontRef>
        </p:style>
        <p:txBody>
          <a:bodyPr rtlCol="0" anchor="ctr"/>
          <a:lstStyle/>
          <a:p>
            <a:pPr algn="ctr"/>
            <a:endParaRPr lang="en-US" sz="3413"/>
          </a:p>
        </p:txBody>
      </p:sp>
      <p:sp>
        <p:nvSpPr>
          <p:cNvPr id="112" name="Left Brace 111"/>
          <p:cNvSpPr/>
          <p:nvPr/>
        </p:nvSpPr>
        <p:spPr>
          <a:xfrm rot="10800000">
            <a:off x="9921279" y="5646699"/>
            <a:ext cx="807440" cy="3396763"/>
          </a:xfrm>
          <a:prstGeom prst="leftBrace">
            <a:avLst>
              <a:gd name="adj1" fmla="val 73663"/>
              <a:gd name="adj2" fmla="val 50000"/>
            </a:avLst>
          </a:prstGeom>
        </p:spPr>
        <p:style>
          <a:lnRef idx="3">
            <a:schemeClr val="accent4"/>
          </a:lnRef>
          <a:fillRef idx="0">
            <a:schemeClr val="accent4"/>
          </a:fillRef>
          <a:effectRef idx="2">
            <a:schemeClr val="accent4"/>
          </a:effectRef>
          <a:fontRef idx="minor">
            <a:schemeClr val="tx1"/>
          </a:fontRef>
        </p:style>
        <p:txBody>
          <a:bodyPr rtlCol="0" anchor="ctr"/>
          <a:lstStyle/>
          <a:p>
            <a:pPr algn="ctr"/>
            <a:endParaRPr lang="en-US" sz="3413"/>
          </a:p>
        </p:txBody>
      </p:sp>
      <p:pic>
        <p:nvPicPr>
          <p:cNvPr id="114" name="Picture 113"/>
          <p:cNvPicPr>
            <a:picLocks noChangeAspect="1"/>
          </p:cNvPicPr>
          <p:nvPr/>
        </p:nvPicPr>
        <p:blipFill>
          <a:blip r:embed="rId8"/>
          <a:stretch>
            <a:fillRect/>
          </a:stretch>
        </p:blipFill>
        <p:spPr>
          <a:xfrm>
            <a:off x="10541914" y="6689134"/>
            <a:ext cx="897637" cy="404491"/>
          </a:xfrm>
          <a:prstGeom prst="rect">
            <a:avLst/>
          </a:prstGeom>
        </p:spPr>
      </p:pic>
      <p:pic>
        <p:nvPicPr>
          <p:cNvPr id="115" name="Picture 114"/>
          <p:cNvPicPr>
            <a:picLocks noChangeAspect="1"/>
          </p:cNvPicPr>
          <p:nvPr/>
        </p:nvPicPr>
        <p:blipFill>
          <a:blip r:embed="rId9"/>
          <a:stretch>
            <a:fillRect/>
          </a:stretch>
        </p:blipFill>
        <p:spPr>
          <a:xfrm>
            <a:off x="10728718" y="3354567"/>
            <a:ext cx="710832" cy="510911"/>
          </a:xfrm>
          <a:prstGeom prst="rect">
            <a:avLst/>
          </a:prstGeom>
        </p:spPr>
      </p:pic>
      <p:pic>
        <p:nvPicPr>
          <p:cNvPr id="3" name="Picture 2"/>
          <p:cNvPicPr>
            <a:picLocks noChangeAspect="1"/>
          </p:cNvPicPr>
          <p:nvPr/>
        </p:nvPicPr>
        <p:blipFill>
          <a:blip r:embed="rId10"/>
          <a:stretch>
            <a:fillRect/>
          </a:stretch>
        </p:blipFill>
        <p:spPr>
          <a:xfrm>
            <a:off x="490397" y="5008430"/>
            <a:ext cx="3469487" cy="855807"/>
          </a:xfrm>
          <a:prstGeom prst="rect">
            <a:avLst/>
          </a:prstGeom>
        </p:spPr>
      </p:pic>
      <p:sp>
        <p:nvSpPr>
          <p:cNvPr id="4" name="Rectangle 3">
            <a:extLst>
              <a:ext uri="{FF2B5EF4-FFF2-40B4-BE49-F238E27FC236}">
                <a16:creationId xmlns:a16="http://schemas.microsoft.com/office/drawing/2014/main" id="{ACF9F1E3-A529-DF46-9796-4CFC113CADC1}"/>
              </a:ext>
            </a:extLst>
          </p:cNvPr>
          <p:cNvSpPr/>
          <p:nvPr/>
        </p:nvSpPr>
        <p:spPr>
          <a:xfrm>
            <a:off x="3954383" y="6411826"/>
            <a:ext cx="361600" cy="479554"/>
          </a:xfrm>
          <a:prstGeom prst="rect">
            <a:avLst/>
          </a:prstGeom>
          <a:solidFill>
            <a:srgbClr val="FFFFFF"/>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457200" rtl="0" fontAlgn="auto" latinLnBrk="0" hangingPunct="0">
              <a:lnSpc>
                <a:spcPct val="93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Times New Roman"/>
            </a:endParaRPr>
          </a:p>
        </p:txBody>
      </p:sp>
      <p:sp>
        <p:nvSpPr>
          <p:cNvPr id="113" name="Rectangle 112">
            <a:extLst>
              <a:ext uri="{FF2B5EF4-FFF2-40B4-BE49-F238E27FC236}">
                <a16:creationId xmlns:a16="http://schemas.microsoft.com/office/drawing/2014/main" id="{B90A043A-56AB-F242-AD1A-58B6FF4E958D}"/>
              </a:ext>
            </a:extLst>
          </p:cNvPr>
          <p:cNvSpPr/>
          <p:nvPr/>
        </p:nvSpPr>
        <p:spPr>
          <a:xfrm>
            <a:off x="5108713" y="6209580"/>
            <a:ext cx="361600" cy="479554"/>
          </a:xfrm>
          <a:prstGeom prst="rect">
            <a:avLst/>
          </a:prstGeom>
          <a:solidFill>
            <a:srgbClr val="FFFFFF"/>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457200" rtl="0" fontAlgn="auto" latinLnBrk="0" hangingPunct="0">
              <a:lnSpc>
                <a:spcPct val="93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Times New Roman"/>
            </a:endParaRPr>
          </a:p>
        </p:txBody>
      </p:sp>
      <p:sp>
        <p:nvSpPr>
          <p:cNvPr id="5" name="TextBox 4">
            <a:extLst>
              <a:ext uri="{FF2B5EF4-FFF2-40B4-BE49-F238E27FC236}">
                <a16:creationId xmlns:a16="http://schemas.microsoft.com/office/drawing/2014/main" id="{57E18EBD-65E7-DA47-952A-BAD61CA85D38}"/>
              </a:ext>
            </a:extLst>
          </p:cNvPr>
          <p:cNvSpPr txBox="1"/>
          <p:nvPr/>
        </p:nvSpPr>
        <p:spPr>
          <a:xfrm>
            <a:off x="3890830" y="6368133"/>
            <a:ext cx="249425" cy="3988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just" defTabSz="457200" rtl="0" fontAlgn="auto" latinLnBrk="0" hangingPunct="0">
              <a:lnSpc>
                <a:spcPct val="83000"/>
              </a:lnSpc>
              <a:spcBef>
                <a:spcPts val="0"/>
              </a:spcBef>
              <a:spcAft>
                <a:spcPts val="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 pos="12344400" algn="l"/>
              </a:tabLst>
            </a:pPr>
            <a:r>
              <a:rPr kumimoji="0" lang="en-US" sz="2400" b="0" i="0" u="none" strike="noStrike" cap="none" spc="0" normalizeH="0" baseline="0" dirty="0">
                <a:ln>
                  <a:noFill/>
                </a:ln>
                <a:solidFill>
                  <a:srgbClr val="000000"/>
                </a:solidFill>
                <a:effectLst/>
                <a:uFillTx/>
                <a:latin typeface="Gill Sans Light"/>
                <a:ea typeface="Gill Sans Light"/>
                <a:cs typeface="Gill Sans Light"/>
                <a:sym typeface="Gill Sans Light"/>
              </a:rPr>
              <a:t>p</a:t>
            </a:r>
          </a:p>
        </p:txBody>
      </p:sp>
      <p:sp>
        <p:nvSpPr>
          <p:cNvPr id="116" name="TextBox 115">
            <a:extLst>
              <a:ext uri="{FF2B5EF4-FFF2-40B4-BE49-F238E27FC236}">
                <a16:creationId xmlns:a16="http://schemas.microsoft.com/office/drawing/2014/main" id="{B4A09B97-E5DC-DA4D-8E44-2F55527C1B2E}"/>
              </a:ext>
            </a:extLst>
          </p:cNvPr>
          <p:cNvSpPr txBox="1"/>
          <p:nvPr/>
        </p:nvSpPr>
        <p:spPr>
          <a:xfrm>
            <a:off x="5192980" y="6241487"/>
            <a:ext cx="249425" cy="3988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just" defTabSz="457200" rtl="0" fontAlgn="auto" latinLnBrk="0" hangingPunct="0">
              <a:lnSpc>
                <a:spcPct val="83000"/>
              </a:lnSpc>
              <a:spcBef>
                <a:spcPts val="0"/>
              </a:spcBef>
              <a:spcAft>
                <a:spcPts val="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 pos="12344400" algn="l"/>
              </a:tabLst>
            </a:pPr>
            <a:r>
              <a:rPr kumimoji="0" lang="en-US" sz="2400" b="0" i="0" u="none" strike="noStrike" cap="none" spc="0" normalizeH="0" baseline="0" dirty="0">
                <a:ln>
                  <a:noFill/>
                </a:ln>
                <a:solidFill>
                  <a:srgbClr val="000000"/>
                </a:solidFill>
                <a:effectLst/>
                <a:uFillTx/>
                <a:latin typeface="Gill Sans Light"/>
                <a:ea typeface="Gill Sans Light"/>
                <a:cs typeface="Gill Sans Light"/>
                <a:sym typeface="Gill Sans Light"/>
              </a:rPr>
              <a:t>p</a:t>
            </a:r>
          </a:p>
        </p:txBody>
      </p:sp>
      <p:sp>
        <p:nvSpPr>
          <p:cNvPr id="6" name="TextBox 5">
            <a:extLst>
              <a:ext uri="{FF2B5EF4-FFF2-40B4-BE49-F238E27FC236}">
                <a16:creationId xmlns:a16="http://schemas.microsoft.com/office/drawing/2014/main" id="{0C586C17-318B-4847-89AC-FD953E1808E5}"/>
              </a:ext>
            </a:extLst>
          </p:cNvPr>
          <p:cNvSpPr txBox="1"/>
          <p:nvPr/>
        </p:nvSpPr>
        <p:spPr>
          <a:xfrm>
            <a:off x="9453679" y="2170229"/>
            <a:ext cx="1991890" cy="3988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just" defTabSz="457200" rtl="0" fontAlgn="auto" latinLnBrk="0" hangingPunct="0">
              <a:lnSpc>
                <a:spcPct val="83000"/>
              </a:lnSpc>
              <a:spcBef>
                <a:spcPts val="0"/>
              </a:spcBef>
              <a:spcAft>
                <a:spcPts val="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 pos="12344400" algn="l"/>
              </a:tabLst>
            </a:pPr>
            <a:r>
              <a:rPr kumimoji="0" lang="en-US" sz="2400" b="0" i="0" u="none" strike="noStrike" cap="none" spc="0" normalizeH="0" baseline="0" dirty="0">
                <a:ln>
                  <a:noFill/>
                </a:ln>
                <a:solidFill>
                  <a:srgbClr val="000000"/>
                </a:solidFill>
                <a:effectLst/>
                <a:uFillTx/>
                <a:latin typeface="Gill Sans Light"/>
                <a:ea typeface="Gill Sans Light"/>
                <a:cs typeface="Gill Sans Light"/>
                <a:sym typeface="Gill Sans Light"/>
              </a:rPr>
              <a:t>Leptonic tensor</a:t>
            </a:r>
          </a:p>
        </p:txBody>
      </p:sp>
      <p:sp>
        <p:nvSpPr>
          <p:cNvPr id="117" name="TextBox 116">
            <a:extLst>
              <a:ext uri="{FF2B5EF4-FFF2-40B4-BE49-F238E27FC236}">
                <a16:creationId xmlns:a16="http://schemas.microsoft.com/office/drawing/2014/main" id="{A91B8076-7676-AB45-B7E2-20E23219B5F5}"/>
              </a:ext>
            </a:extLst>
          </p:cNvPr>
          <p:cNvSpPr txBox="1"/>
          <p:nvPr/>
        </p:nvSpPr>
        <p:spPr>
          <a:xfrm>
            <a:off x="10364674" y="5390106"/>
            <a:ext cx="2062422" cy="3988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just" defTabSz="457200" rtl="0" fontAlgn="auto" latinLnBrk="0" hangingPunct="0">
              <a:lnSpc>
                <a:spcPct val="83000"/>
              </a:lnSpc>
              <a:spcBef>
                <a:spcPts val="0"/>
              </a:spcBef>
              <a:spcAft>
                <a:spcPts val="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 pos="12344400" algn="l"/>
              </a:tabLst>
            </a:pPr>
            <a:r>
              <a:rPr kumimoji="0" lang="en-US" sz="2400" b="0" i="0" u="none" strike="noStrike" cap="none" spc="0" normalizeH="0" baseline="0" dirty="0">
                <a:ln>
                  <a:noFill/>
                </a:ln>
                <a:solidFill>
                  <a:srgbClr val="000000"/>
                </a:solidFill>
                <a:effectLst/>
                <a:uFillTx/>
                <a:latin typeface="Gill Sans Light"/>
                <a:ea typeface="Gill Sans Light"/>
                <a:cs typeface="Gill Sans Light"/>
                <a:sym typeface="Gill Sans Light"/>
              </a:rPr>
              <a:t>Hadronic tensor</a:t>
            </a:r>
          </a:p>
        </p:txBody>
      </p:sp>
    </p:spTree>
    <p:extLst>
      <p:ext uri="{BB962C8B-B14F-4D97-AF65-F5344CB8AC3E}">
        <p14:creationId xmlns:p14="http://schemas.microsoft.com/office/powerpoint/2010/main" val="427681064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Text Box 1"/>
          <p:cNvSpPr txBox="1">
            <a:spLocks noChangeArrowheads="1"/>
          </p:cNvSpPr>
          <p:nvPr/>
        </p:nvSpPr>
        <p:spPr bwMode="auto">
          <a:xfrm>
            <a:off x="255130" y="103858"/>
            <a:ext cx="12747413" cy="12801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28000" tIns="64000" rIns="128000" bIns="64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9pPr>
          </a:lstStyle>
          <a:p>
            <a:pPr algn="r"/>
            <a:r>
              <a:rPr lang="en-US" altLang="x-none" sz="3982" dirty="0"/>
              <a:t> </a:t>
            </a:r>
            <a:r>
              <a:rPr lang="en-US" altLang="x-none" sz="3982" dirty="0">
                <a:latin typeface="Gill Sans Light" charset="0"/>
                <a:ea typeface="Gill Sans Light" charset="0"/>
                <a:cs typeface="Gill Sans Light" charset="0"/>
              </a:rPr>
              <a:t>Distributions and </a:t>
            </a:r>
            <a:r>
              <a:rPr lang="en-US" altLang="x-none" sz="3982" dirty="0" err="1">
                <a:latin typeface="Gill Sans Light" charset="0"/>
                <a:ea typeface="Gill Sans Light" charset="0"/>
                <a:cs typeface="Gill Sans Light" charset="0"/>
              </a:rPr>
              <a:t>parton</a:t>
            </a:r>
            <a:r>
              <a:rPr lang="en-US" altLang="x-none" sz="3982" dirty="0">
                <a:latin typeface="Gill Sans Light" charset="0"/>
                <a:ea typeface="Gill Sans Light" charset="0"/>
                <a:cs typeface="Gill Sans Light" charset="0"/>
              </a:rPr>
              <a:t> model </a:t>
            </a:r>
          </a:p>
        </p:txBody>
      </p:sp>
      <p:sp>
        <p:nvSpPr>
          <p:cNvPr id="17411" name="Text Box 3"/>
          <p:cNvSpPr txBox="1">
            <a:spLocks noChangeArrowheads="1"/>
          </p:cNvSpPr>
          <p:nvPr/>
        </p:nvSpPr>
        <p:spPr bwMode="auto">
          <a:xfrm>
            <a:off x="255130" y="1280161"/>
            <a:ext cx="12544213" cy="20478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28000" tIns="64000" rIns="128000" bIns="64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9pPr>
          </a:lstStyle>
          <a:p>
            <a:r>
              <a:rPr lang="en-US" altLang="x-none" sz="2844" dirty="0"/>
              <a:t> </a:t>
            </a:r>
            <a:r>
              <a:rPr lang="en-US" altLang="x-none" sz="2844" dirty="0">
                <a:latin typeface="Gill Sans Light" charset="0"/>
                <a:ea typeface="Gill Sans Light" charset="0"/>
                <a:cs typeface="Gill Sans Light" charset="0"/>
              </a:rPr>
              <a:t>This diagram is called “</a:t>
            </a:r>
            <a:r>
              <a:rPr lang="en-US" altLang="x-none" sz="2844" dirty="0">
                <a:solidFill>
                  <a:srgbClr val="FF0000"/>
                </a:solidFill>
                <a:latin typeface="Gill Sans Light" charset="0"/>
                <a:ea typeface="Gill Sans Light" charset="0"/>
                <a:cs typeface="Gill Sans Light" charset="0"/>
              </a:rPr>
              <a:t>handbag diagram</a:t>
            </a:r>
            <a:r>
              <a:rPr lang="en-US" altLang="x-none" sz="2844" dirty="0">
                <a:latin typeface="Gill Sans Light" charset="0"/>
                <a:ea typeface="Gill Sans Light" charset="0"/>
                <a:cs typeface="Gill Sans Light" charset="0"/>
              </a:rPr>
              <a:t>”</a:t>
            </a:r>
          </a:p>
          <a:p>
            <a:r>
              <a:rPr lang="en-US" altLang="x-none" sz="2844" dirty="0">
                <a:solidFill>
                  <a:srgbClr val="FF0000"/>
                </a:solidFill>
              </a:rPr>
              <a:t>                                 </a:t>
            </a:r>
          </a:p>
          <a:p>
            <a:r>
              <a:rPr lang="en-US" altLang="x-none" sz="2844" dirty="0"/>
              <a:t> </a:t>
            </a:r>
          </a:p>
        </p:txBody>
      </p:sp>
      <p:sp>
        <p:nvSpPr>
          <p:cNvPr id="17412" name="Freeform 4"/>
          <p:cNvSpPr>
            <a:spLocks/>
          </p:cNvSpPr>
          <p:nvPr/>
        </p:nvSpPr>
        <p:spPr bwMode="auto">
          <a:xfrm>
            <a:off x="4095610" y="6911059"/>
            <a:ext cx="1025031" cy="1025031"/>
          </a:xfrm>
          <a:custGeom>
            <a:avLst/>
            <a:gdLst>
              <a:gd name="T0" fmla="*/ 0 w 2001"/>
              <a:gd name="T1" fmla="*/ 2001 h 2002"/>
              <a:gd name="T2" fmla="*/ 2000 w 2001"/>
              <a:gd name="T3" fmla="*/ 0 h 2002"/>
            </a:gdLst>
            <a:ahLst/>
            <a:cxnLst>
              <a:cxn ang="0">
                <a:pos x="T0" y="T1"/>
              </a:cxn>
              <a:cxn ang="0">
                <a:pos x="T2" y="T3"/>
              </a:cxn>
            </a:cxnLst>
            <a:rect l="0" t="0" r="r" b="b"/>
            <a:pathLst>
              <a:path w="2001" h="2002">
                <a:moveTo>
                  <a:pt x="0" y="2001"/>
                </a:moveTo>
                <a:cubicBezTo>
                  <a:pt x="1500" y="1001"/>
                  <a:pt x="1500" y="1500"/>
                  <a:pt x="2000" y="0"/>
                </a:cubicBezTo>
              </a:path>
            </a:pathLst>
          </a:custGeom>
          <a:noFill/>
          <a:ln w="36000" cap="flat">
            <a:solidFill>
              <a:srgbClr val="FF3333"/>
            </a:solidFill>
            <a:round/>
            <a:headEn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sz="3413"/>
          </a:p>
        </p:txBody>
      </p:sp>
      <p:pic>
        <p:nvPicPr>
          <p:cNvPr id="1741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83095" y="3072837"/>
            <a:ext cx="5558649" cy="391272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7414"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99644" y="7956409"/>
            <a:ext cx="2339058" cy="776676"/>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17415" name="Text Box 7"/>
          <p:cNvSpPr txBox="1">
            <a:spLocks noChangeArrowheads="1"/>
          </p:cNvSpPr>
          <p:nvPr/>
        </p:nvSpPr>
        <p:spPr bwMode="auto">
          <a:xfrm>
            <a:off x="5274169" y="8089619"/>
            <a:ext cx="4343964" cy="6050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64000" rIns="128000" bIns="64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9pPr>
          </a:lstStyle>
          <a:p>
            <a:r>
              <a:rPr lang="en-US" altLang="x-none" sz="3129" dirty="0">
                <a:latin typeface="Gill Sans Light" charset="0"/>
                <a:ea typeface="Gill Sans Light" charset="0"/>
                <a:cs typeface="Gill Sans Light" charset="0"/>
              </a:rPr>
              <a:t>- </a:t>
            </a:r>
            <a:r>
              <a:rPr lang="en-US" altLang="x-none" sz="3129" dirty="0" err="1">
                <a:latin typeface="Gill Sans Light" charset="0"/>
                <a:ea typeface="Gill Sans Light" charset="0"/>
                <a:cs typeface="Gill Sans Light" charset="0"/>
              </a:rPr>
              <a:t>parton</a:t>
            </a:r>
            <a:r>
              <a:rPr lang="en-US" altLang="x-none" sz="3129" dirty="0">
                <a:latin typeface="Gill Sans Light" charset="0"/>
                <a:ea typeface="Gill Sans Light" charset="0"/>
                <a:cs typeface="Gill Sans Light" charset="0"/>
              </a:rPr>
              <a:t> correlator </a:t>
            </a:r>
          </a:p>
        </p:txBody>
      </p:sp>
    </p:spTree>
    <p:extLst>
      <p:ext uri="{BB962C8B-B14F-4D97-AF65-F5344CB8AC3E}">
        <p14:creationId xmlns:p14="http://schemas.microsoft.com/office/powerpoint/2010/main" val="2188512627"/>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ext Box 1"/>
          <p:cNvSpPr txBox="1">
            <a:spLocks noChangeArrowheads="1"/>
          </p:cNvSpPr>
          <p:nvPr/>
        </p:nvSpPr>
        <p:spPr bwMode="auto">
          <a:xfrm>
            <a:off x="255130" y="153529"/>
            <a:ext cx="12747413" cy="12801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28000" tIns="64000" rIns="128000" bIns="64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9pPr>
          </a:lstStyle>
          <a:p>
            <a:pPr algn="r"/>
            <a:r>
              <a:rPr lang="en-US" altLang="x-none" sz="3982" dirty="0">
                <a:latin typeface="Gill Sans Light" charset="0"/>
                <a:ea typeface="Gill Sans Light" charset="0"/>
                <a:cs typeface="Gill Sans Light" charset="0"/>
              </a:rPr>
              <a:t> Distributions and </a:t>
            </a:r>
            <a:r>
              <a:rPr lang="en-US" altLang="x-none" sz="3982" dirty="0" err="1">
                <a:latin typeface="Gill Sans Light" charset="0"/>
                <a:ea typeface="Gill Sans Light" charset="0"/>
                <a:cs typeface="Gill Sans Light" charset="0"/>
              </a:rPr>
              <a:t>parton</a:t>
            </a:r>
            <a:r>
              <a:rPr lang="en-US" altLang="x-none" sz="3982" dirty="0">
                <a:latin typeface="Gill Sans Light" charset="0"/>
                <a:ea typeface="Gill Sans Light" charset="0"/>
                <a:cs typeface="Gill Sans Light" charset="0"/>
              </a:rPr>
              <a:t> model </a:t>
            </a:r>
          </a:p>
        </p:txBody>
      </p:sp>
      <p:sp>
        <p:nvSpPr>
          <p:cNvPr id="18435" name="Text Box 3"/>
          <p:cNvSpPr txBox="1">
            <a:spLocks noChangeArrowheads="1"/>
          </p:cNvSpPr>
          <p:nvPr/>
        </p:nvSpPr>
        <p:spPr bwMode="auto">
          <a:xfrm>
            <a:off x="255130" y="1280161"/>
            <a:ext cx="12544213" cy="20478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28000" tIns="64000" rIns="128000" bIns="64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9pPr>
          </a:lstStyle>
          <a:p>
            <a:r>
              <a:rPr lang="en-US" altLang="x-none" sz="2844" dirty="0">
                <a:latin typeface="Gill Sans Light" charset="0"/>
                <a:ea typeface="Gill Sans Light" charset="0"/>
                <a:cs typeface="Gill Sans Light" charset="0"/>
              </a:rPr>
              <a:t>Why quarks are on mass-shell? </a:t>
            </a:r>
          </a:p>
          <a:p>
            <a:r>
              <a:rPr lang="en-US" altLang="x-none" sz="2844" dirty="0">
                <a:solidFill>
                  <a:srgbClr val="FF0000"/>
                </a:solidFill>
                <a:latin typeface="Gill Sans Light" charset="0"/>
                <a:ea typeface="Gill Sans Light" charset="0"/>
                <a:cs typeface="Gill Sans Light" charset="0"/>
              </a:rPr>
              <a:t>                                 </a:t>
            </a:r>
          </a:p>
          <a:p>
            <a:r>
              <a:rPr lang="en-US" altLang="x-none" sz="2844" dirty="0">
                <a:latin typeface="Gill Sans Light" charset="0"/>
                <a:ea typeface="Gill Sans Light" charset="0"/>
                <a:cs typeface="Gill Sans Light" charset="0"/>
              </a:rPr>
              <a:t> </a:t>
            </a:r>
          </a:p>
        </p:txBody>
      </p:sp>
      <p:sp>
        <p:nvSpPr>
          <p:cNvPr id="18436" name="Freeform 4"/>
          <p:cNvSpPr>
            <a:spLocks/>
          </p:cNvSpPr>
          <p:nvPr/>
        </p:nvSpPr>
        <p:spPr bwMode="auto">
          <a:xfrm>
            <a:off x="5630899" y="2815450"/>
            <a:ext cx="512516" cy="767644"/>
          </a:xfrm>
          <a:custGeom>
            <a:avLst/>
            <a:gdLst>
              <a:gd name="T0" fmla="*/ 0 w 1001"/>
              <a:gd name="T1" fmla="*/ 0 h 1501"/>
              <a:gd name="T2" fmla="*/ 1000 w 1001"/>
              <a:gd name="T3" fmla="*/ 1500 h 1501"/>
            </a:gdLst>
            <a:ahLst/>
            <a:cxnLst>
              <a:cxn ang="0">
                <a:pos x="T0" y="T1"/>
              </a:cxn>
              <a:cxn ang="0">
                <a:pos x="T2" y="T3"/>
              </a:cxn>
            </a:cxnLst>
            <a:rect l="0" t="0" r="r" b="b"/>
            <a:pathLst>
              <a:path w="1001" h="1501">
                <a:moveTo>
                  <a:pt x="0" y="0"/>
                </a:moveTo>
                <a:cubicBezTo>
                  <a:pt x="1000" y="1500"/>
                  <a:pt x="500" y="500"/>
                  <a:pt x="1000" y="1500"/>
                </a:cubicBezTo>
              </a:path>
            </a:pathLst>
          </a:custGeom>
          <a:noFill/>
          <a:ln w="36000" cap="flat">
            <a:solidFill>
              <a:srgbClr val="FF3333"/>
            </a:solidFill>
            <a:round/>
            <a:headEn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sz="3413"/>
          </a:p>
        </p:txBody>
      </p:sp>
      <p:pic>
        <p:nvPicPr>
          <p:cNvPr id="1843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83095" y="3072837"/>
            <a:ext cx="5558649" cy="391272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8438"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58721" y="1756552"/>
            <a:ext cx="5357706" cy="1314027"/>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18439" name="Freeform 7"/>
          <p:cNvSpPr>
            <a:spLocks/>
          </p:cNvSpPr>
          <p:nvPr/>
        </p:nvSpPr>
        <p:spPr bwMode="auto">
          <a:xfrm>
            <a:off x="1280161" y="5120640"/>
            <a:ext cx="3072835" cy="2302933"/>
          </a:xfrm>
          <a:custGeom>
            <a:avLst/>
            <a:gdLst>
              <a:gd name="T0" fmla="*/ 0 w 6001"/>
              <a:gd name="T1" fmla="*/ 4499 h 4500"/>
              <a:gd name="T2" fmla="*/ 6000 w 6001"/>
              <a:gd name="T3" fmla="*/ 0 h 4500"/>
            </a:gdLst>
            <a:ahLst/>
            <a:cxnLst>
              <a:cxn ang="0">
                <a:pos x="T0" y="T1"/>
              </a:cxn>
              <a:cxn ang="0">
                <a:pos x="T2" y="T3"/>
              </a:cxn>
            </a:cxnLst>
            <a:rect l="0" t="0" r="r" b="b"/>
            <a:pathLst>
              <a:path w="6001" h="4500">
                <a:moveTo>
                  <a:pt x="0" y="4499"/>
                </a:moveTo>
                <a:cubicBezTo>
                  <a:pt x="500" y="2500"/>
                  <a:pt x="500" y="999"/>
                  <a:pt x="6000" y="0"/>
                </a:cubicBezTo>
              </a:path>
            </a:pathLst>
          </a:custGeom>
          <a:noFill/>
          <a:ln w="36000" cap="flat">
            <a:solidFill>
              <a:srgbClr val="FF3333"/>
            </a:solidFill>
            <a:round/>
            <a:headEn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sz="3413"/>
          </a:p>
        </p:txBody>
      </p:sp>
      <p:sp>
        <p:nvSpPr>
          <p:cNvPr id="18440" name="Text Box 8"/>
          <p:cNvSpPr txBox="1">
            <a:spLocks noChangeArrowheads="1"/>
          </p:cNvSpPr>
          <p:nvPr/>
        </p:nvSpPr>
        <p:spPr bwMode="auto">
          <a:xfrm>
            <a:off x="767645" y="7423574"/>
            <a:ext cx="11735929" cy="5621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64000" rIns="128000" bIns="64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9pPr>
          </a:lstStyle>
          <a:p>
            <a:r>
              <a:rPr lang="en-US" altLang="x-none" sz="2844" dirty="0">
                <a:latin typeface="Gill Sans Light" charset="0"/>
                <a:ea typeface="Gill Sans Light" charset="0"/>
                <a:cs typeface="Gill Sans Light" charset="0"/>
              </a:rPr>
              <a:t>This one is virtual! However the main contribution comes from </a:t>
            </a:r>
          </a:p>
        </p:txBody>
      </p:sp>
      <p:pic>
        <p:nvPicPr>
          <p:cNvPr id="18441" name="Picture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3103" y="7850295"/>
            <a:ext cx="6267591" cy="1314027"/>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8442" name="Picture 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29689" y="8202508"/>
            <a:ext cx="2273582" cy="654756"/>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8443" name="Picture 1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450863" y="2059094"/>
            <a:ext cx="2273582" cy="5554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Tree>
    <p:extLst>
      <p:ext uri="{BB962C8B-B14F-4D97-AF65-F5344CB8AC3E}">
        <p14:creationId xmlns:p14="http://schemas.microsoft.com/office/powerpoint/2010/main" val="73579832"/>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Text Box 1"/>
          <p:cNvSpPr txBox="1">
            <a:spLocks noChangeArrowheads="1"/>
          </p:cNvSpPr>
          <p:nvPr/>
        </p:nvSpPr>
        <p:spPr bwMode="auto">
          <a:xfrm>
            <a:off x="255130" y="153529"/>
            <a:ext cx="12747413" cy="12801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28000" tIns="64000" rIns="128000" bIns="64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9pPr>
          </a:lstStyle>
          <a:p>
            <a:pPr algn="r"/>
            <a:r>
              <a:rPr lang="en-US" altLang="x-none" sz="3982" dirty="0">
                <a:latin typeface="Gill Sans Light" charset="0"/>
                <a:ea typeface="Gill Sans Light" charset="0"/>
                <a:cs typeface="Gill Sans Light" charset="0"/>
              </a:rPr>
              <a:t> Distributions and </a:t>
            </a:r>
            <a:r>
              <a:rPr lang="en-US" altLang="x-none" sz="3982" dirty="0" err="1">
                <a:latin typeface="Gill Sans Light" charset="0"/>
                <a:ea typeface="Gill Sans Light" charset="0"/>
                <a:cs typeface="Gill Sans Light" charset="0"/>
              </a:rPr>
              <a:t>parton</a:t>
            </a:r>
            <a:r>
              <a:rPr lang="en-US" altLang="x-none" sz="3982" dirty="0">
                <a:latin typeface="Gill Sans Light" charset="0"/>
                <a:ea typeface="Gill Sans Light" charset="0"/>
                <a:cs typeface="Gill Sans Light" charset="0"/>
              </a:rPr>
              <a:t> model </a:t>
            </a:r>
          </a:p>
        </p:txBody>
      </p:sp>
      <p:sp>
        <p:nvSpPr>
          <p:cNvPr id="19459" name="Text Box 3"/>
          <p:cNvSpPr txBox="1">
            <a:spLocks noChangeArrowheads="1"/>
          </p:cNvSpPr>
          <p:nvPr/>
        </p:nvSpPr>
        <p:spPr bwMode="auto">
          <a:xfrm>
            <a:off x="255130" y="1280161"/>
            <a:ext cx="12544213" cy="20478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28000" tIns="64000" rIns="128000" bIns="64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9pPr>
          </a:lstStyle>
          <a:p>
            <a:r>
              <a:rPr lang="en-US" altLang="x-none" sz="2844" dirty="0">
                <a:latin typeface="Gill Sans Light" charset="0"/>
                <a:ea typeface="Gill Sans Light" charset="0"/>
                <a:cs typeface="Gill Sans Light" charset="0"/>
              </a:rPr>
              <a:t>Definition of </a:t>
            </a:r>
            <a:r>
              <a:rPr lang="en-US" altLang="x-none" sz="2844" dirty="0" err="1">
                <a:latin typeface="Gill Sans Light" charset="0"/>
                <a:ea typeface="Gill Sans Light" charset="0"/>
                <a:cs typeface="Gill Sans Light" charset="0"/>
              </a:rPr>
              <a:t>parton</a:t>
            </a:r>
            <a:r>
              <a:rPr lang="en-US" altLang="x-none" sz="2844" dirty="0">
                <a:latin typeface="Gill Sans Light" charset="0"/>
                <a:ea typeface="Gill Sans Light" charset="0"/>
                <a:cs typeface="Gill Sans Light" charset="0"/>
              </a:rPr>
              <a:t> correlator</a:t>
            </a:r>
          </a:p>
          <a:p>
            <a:r>
              <a:rPr lang="en-US" altLang="x-none" sz="2844" dirty="0">
                <a:solidFill>
                  <a:srgbClr val="FF0000"/>
                </a:solidFill>
                <a:latin typeface="Gill Sans Light" charset="0"/>
                <a:ea typeface="Gill Sans Light" charset="0"/>
                <a:cs typeface="Gill Sans Light" charset="0"/>
              </a:rPr>
              <a:t>                                 </a:t>
            </a:r>
          </a:p>
          <a:p>
            <a:r>
              <a:rPr lang="en-US" altLang="x-none" sz="2844" dirty="0">
                <a:latin typeface="Gill Sans Light" charset="0"/>
                <a:ea typeface="Gill Sans Light" charset="0"/>
                <a:cs typeface="Gill Sans Light" charset="0"/>
              </a:rPr>
              <a:t> </a:t>
            </a:r>
          </a:p>
        </p:txBody>
      </p:sp>
      <p:pic>
        <p:nvPicPr>
          <p:cNvPr id="1946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07272" y="2722881"/>
            <a:ext cx="5558649" cy="3113476"/>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9461"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0205" y="6908801"/>
            <a:ext cx="11008924" cy="112663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Tree>
    <p:extLst>
      <p:ext uri="{BB962C8B-B14F-4D97-AF65-F5344CB8AC3E}">
        <p14:creationId xmlns:p14="http://schemas.microsoft.com/office/powerpoint/2010/main" val="2973606830"/>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Text Box 1"/>
          <p:cNvSpPr txBox="1">
            <a:spLocks noChangeArrowheads="1"/>
          </p:cNvSpPr>
          <p:nvPr/>
        </p:nvSpPr>
        <p:spPr bwMode="auto">
          <a:xfrm>
            <a:off x="255130" y="153529"/>
            <a:ext cx="12747413" cy="12801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28000" tIns="64000" rIns="128000" bIns="64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9pPr>
          </a:lstStyle>
          <a:p>
            <a:pPr algn="r"/>
            <a:r>
              <a:rPr lang="en-US" altLang="x-none" sz="3982" dirty="0">
                <a:latin typeface="Gill Sans Light" charset="0"/>
                <a:ea typeface="Gill Sans Light" charset="0"/>
                <a:cs typeface="Gill Sans Light" charset="0"/>
              </a:rPr>
              <a:t> Distributions and </a:t>
            </a:r>
            <a:r>
              <a:rPr lang="en-US" altLang="x-none" sz="3982" dirty="0" err="1">
                <a:latin typeface="Gill Sans Light" charset="0"/>
                <a:ea typeface="Gill Sans Light" charset="0"/>
                <a:cs typeface="Gill Sans Light" charset="0"/>
              </a:rPr>
              <a:t>parton</a:t>
            </a:r>
            <a:r>
              <a:rPr lang="en-US" altLang="x-none" sz="3982" dirty="0">
                <a:latin typeface="Gill Sans Light" charset="0"/>
                <a:ea typeface="Gill Sans Light" charset="0"/>
                <a:cs typeface="Gill Sans Light" charset="0"/>
              </a:rPr>
              <a:t> model </a:t>
            </a:r>
          </a:p>
        </p:txBody>
      </p:sp>
      <p:sp>
        <p:nvSpPr>
          <p:cNvPr id="20483" name="Text Box 3"/>
          <p:cNvSpPr txBox="1">
            <a:spLocks noChangeArrowheads="1"/>
          </p:cNvSpPr>
          <p:nvPr/>
        </p:nvSpPr>
        <p:spPr bwMode="auto">
          <a:xfrm>
            <a:off x="255130" y="1280161"/>
            <a:ext cx="12544213" cy="20478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28000" tIns="64000" rIns="128000" bIns="64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9pPr>
          </a:lstStyle>
          <a:p>
            <a:r>
              <a:rPr lang="en-US" altLang="x-none" sz="2844" dirty="0">
                <a:latin typeface="Gill Sans Light" charset="0"/>
                <a:ea typeface="Gill Sans Light" charset="0"/>
                <a:cs typeface="Gill Sans Light" charset="0"/>
              </a:rPr>
              <a:t>Definition of </a:t>
            </a:r>
            <a:r>
              <a:rPr lang="en-US" altLang="x-none" sz="2844" dirty="0" err="1">
                <a:latin typeface="Gill Sans Light" charset="0"/>
                <a:ea typeface="Gill Sans Light" charset="0"/>
                <a:cs typeface="Gill Sans Light" charset="0"/>
              </a:rPr>
              <a:t>parton</a:t>
            </a:r>
            <a:r>
              <a:rPr lang="en-US" altLang="x-none" sz="2844" dirty="0">
                <a:latin typeface="Gill Sans Light" charset="0"/>
                <a:ea typeface="Gill Sans Light" charset="0"/>
                <a:cs typeface="Gill Sans Light" charset="0"/>
              </a:rPr>
              <a:t> distribution</a:t>
            </a:r>
          </a:p>
          <a:p>
            <a:r>
              <a:rPr lang="en-US" altLang="x-none" sz="2844" dirty="0">
                <a:solidFill>
                  <a:srgbClr val="FF0000"/>
                </a:solidFill>
                <a:latin typeface="Gill Sans Light" charset="0"/>
                <a:ea typeface="Gill Sans Light" charset="0"/>
                <a:cs typeface="Gill Sans Light" charset="0"/>
              </a:rPr>
              <a:t>                                 </a:t>
            </a:r>
          </a:p>
          <a:p>
            <a:r>
              <a:rPr lang="en-US" altLang="x-none" sz="2844" dirty="0">
                <a:latin typeface="Gill Sans Light" charset="0"/>
                <a:ea typeface="Gill Sans Light" charset="0"/>
                <a:cs typeface="Gill Sans Light" charset="0"/>
              </a:rPr>
              <a:t> </a:t>
            </a:r>
          </a:p>
        </p:txBody>
      </p:sp>
      <p:pic>
        <p:nvPicPr>
          <p:cNvPr id="2048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07272" y="2722881"/>
            <a:ext cx="5558649" cy="3113476"/>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20485"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0205" y="6908801"/>
            <a:ext cx="11008924" cy="112663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20486" name="Freeform 6"/>
          <p:cNvSpPr>
            <a:spLocks/>
          </p:cNvSpPr>
          <p:nvPr/>
        </p:nvSpPr>
        <p:spPr bwMode="auto">
          <a:xfrm>
            <a:off x="5375770" y="7680961"/>
            <a:ext cx="1025031" cy="1025031"/>
          </a:xfrm>
          <a:custGeom>
            <a:avLst/>
            <a:gdLst>
              <a:gd name="T0" fmla="*/ 0 w 2001"/>
              <a:gd name="T1" fmla="*/ 2000 h 2001"/>
              <a:gd name="T2" fmla="*/ 2000 w 2001"/>
              <a:gd name="T3" fmla="*/ 0 h 2001"/>
            </a:gdLst>
            <a:ahLst/>
            <a:cxnLst>
              <a:cxn ang="0">
                <a:pos x="T0" y="T1"/>
              </a:cxn>
              <a:cxn ang="0">
                <a:pos x="T2" y="T3"/>
              </a:cxn>
            </a:cxnLst>
            <a:rect l="0" t="0" r="r" b="b"/>
            <a:pathLst>
              <a:path w="2001" h="2001">
                <a:moveTo>
                  <a:pt x="0" y="2000"/>
                </a:moveTo>
                <a:cubicBezTo>
                  <a:pt x="1500" y="1000"/>
                  <a:pt x="1500" y="1499"/>
                  <a:pt x="2000" y="0"/>
                </a:cubicBezTo>
              </a:path>
            </a:pathLst>
          </a:custGeom>
          <a:noFill/>
          <a:ln w="36000" cap="flat">
            <a:solidFill>
              <a:srgbClr val="FF3333"/>
            </a:solidFill>
            <a:round/>
            <a:headEn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sz="3413"/>
          </a:p>
        </p:txBody>
      </p:sp>
      <p:sp>
        <p:nvSpPr>
          <p:cNvPr id="20487" name="Text Box 7"/>
          <p:cNvSpPr txBox="1">
            <a:spLocks noChangeArrowheads="1"/>
          </p:cNvSpPr>
          <p:nvPr/>
        </p:nvSpPr>
        <p:spPr bwMode="auto">
          <a:xfrm>
            <a:off x="1591735" y="8651805"/>
            <a:ext cx="9306560" cy="51928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64000" rIns="128000" bIns="64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9pPr>
          </a:lstStyle>
          <a:p>
            <a:r>
              <a:rPr lang="en-US" altLang="x-none" sz="3413" dirty="0">
                <a:latin typeface="Gill Sans Light" charset="0"/>
                <a:ea typeface="Gill Sans Light" charset="0"/>
                <a:cs typeface="Gill Sans Light" charset="0"/>
              </a:rPr>
              <a:t>Fourier transform from coordinate to momentum space</a:t>
            </a:r>
          </a:p>
        </p:txBody>
      </p:sp>
    </p:spTree>
    <p:extLst>
      <p:ext uri="{BB962C8B-B14F-4D97-AF65-F5344CB8AC3E}">
        <p14:creationId xmlns:p14="http://schemas.microsoft.com/office/powerpoint/2010/main" val="3913028383"/>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Text Box 1"/>
          <p:cNvSpPr txBox="1">
            <a:spLocks noChangeArrowheads="1"/>
          </p:cNvSpPr>
          <p:nvPr/>
        </p:nvSpPr>
        <p:spPr bwMode="auto">
          <a:xfrm>
            <a:off x="255130" y="153529"/>
            <a:ext cx="12747413" cy="12801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28000" tIns="64000" rIns="128000" bIns="64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9pPr>
          </a:lstStyle>
          <a:p>
            <a:pPr algn="r"/>
            <a:r>
              <a:rPr lang="en-US" altLang="x-none" sz="3982" dirty="0">
                <a:latin typeface="Gill Sans Light" charset="0"/>
                <a:ea typeface="Gill Sans Light" charset="0"/>
                <a:cs typeface="Gill Sans Light" charset="0"/>
              </a:rPr>
              <a:t> Distributions and </a:t>
            </a:r>
            <a:r>
              <a:rPr lang="en-US" altLang="x-none" sz="3982" dirty="0" err="1">
                <a:latin typeface="Gill Sans Light" charset="0"/>
                <a:ea typeface="Gill Sans Light" charset="0"/>
                <a:cs typeface="Gill Sans Light" charset="0"/>
              </a:rPr>
              <a:t>parton</a:t>
            </a:r>
            <a:r>
              <a:rPr lang="en-US" altLang="x-none" sz="3982" dirty="0">
                <a:latin typeface="Gill Sans Light" charset="0"/>
                <a:ea typeface="Gill Sans Light" charset="0"/>
                <a:cs typeface="Gill Sans Light" charset="0"/>
              </a:rPr>
              <a:t> model </a:t>
            </a:r>
          </a:p>
        </p:txBody>
      </p:sp>
      <p:sp>
        <p:nvSpPr>
          <p:cNvPr id="21507" name="Text Box 3"/>
          <p:cNvSpPr txBox="1">
            <a:spLocks noChangeArrowheads="1"/>
          </p:cNvSpPr>
          <p:nvPr/>
        </p:nvSpPr>
        <p:spPr bwMode="auto">
          <a:xfrm>
            <a:off x="255130" y="1280161"/>
            <a:ext cx="12544213" cy="20478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28000" tIns="64000" rIns="128000" bIns="64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9pPr>
          </a:lstStyle>
          <a:p>
            <a:r>
              <a:rPr lang="en-US" altLang="x-none" sz="2844" dirty="0">
                <a:latin typeface="Gill Sans Light" charset="0"/>
                <a:ea typeface="Gill Sans Light" charset="0"/>
                <a:cs typeface="Gill Sans Light" charset="0"/>
              </a:rPr>
              <a:t>Definition of </a:t>
            </a:r>
            <a:r>
              <a:rPr lang="en-US" altLang="x-none" sz="2844" dirty="0" err="1">
                <a:latin typeface="Gill Sans Light" charset="0"/>
                <a:ea typeface="Gill Sans Light" charset="0"/>
                <a:cs typeface="Gill Sans Light" charset="0"/>
              </a:rPr>
              <a:t>parton</a:t>
            </a:r>
            <a:r>
              <a:rPr lang="en-US" altLang="x-none" sz="2844" dirty="0">
                <a:latin typeface="Gill Sans Light" charset="0"/>
                <a:ea typeface="Gill Sans Light" charset="0"/>
                <a:cs typeface="Gill Sans Light" charset="0"/>
              </a:rPr>
              <a:t> distribution</a:t>
            </a:r>
          </a:p>
          <a:p>
            <a:r>
              <a:rPr lang="en-US" altLang="x-none" sz="2844" dirty="0">
                <a:solidFill>
                  <a:srgbClr val="FF0000"/>
                </a:solidFill>
                <a:latin typeface="Gill Sans Light" charset="0"/>
                <a:ea typeface="Gill Sans Light" charset="0"/>
                <a:cs typeface="Gill Sans Light" charset="0"/>
              </a:rPr>
              <a:t>                                 </a:t>
            </a:r>
          </a:p>
          <a:p>
            <a:r>
              <a:rPr lang="en-US" altLang="x-none" sz="2844" dirty="0">
                <a:latin typeface="Gill Sans Light" charset="0"/>
                <a:ea typeface="Gill Sans Light" charset="0"/>
                <a:cs typeface="Gill Sans Light" charset="0"/>
              </a:rPr>
              <a:t> </a:t>
            </a:r>
          </a:p>
        </p:txBody>
      </p:sp>
      <p:pic>
        <p:nvPicPr>
          <p:cNvPr id="2150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07272" y="2722881"/>
            <a:ext cx="5558649" cy="3113476"/>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2150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0205" y="6908801"/>
            <a:ext cx="11008924" cy="112663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21510" name="Freeform 6"/>
          <p:cNvSpPr>
            <a:spLocks/>
          </p:cNvSpPr>
          <p:nvPr/>
        </p:nvSpPr>
        <p:spPr bwMode="auto">
          <a:xfrm>
            <a:off x="4863254" y="3072836"/>
            <a:ext cx="4865512" cy="4097866"/>
          </a:xfrm>
          <a:custGeom>
            <a:avLst/>
            <a:gdLst>
              <a:gd name="T0" fmla="*/ 9500 w 9501"/>
              <a:gd name="T1" fmla="*/ 8001 h 8002"/>
              <a:gd name="T2" fmla="*/ 0 w 9501"/>
              <a:gd name="T3" fmla="*/ 0 h 8002"/>
            </a:gdLst>
            <a:ahLst/>
            <a:cxnLst>
              <a:cxn ang="0">
                <a:pos x="T0" y="T1"/>
              </a:cxn>
              <a:cxn ang="0">
                <a:pos x="T2" y="T3"/>
              </a:cxn>
            </a:cxnLst>
            <a:rect l="0" t="0" r="r" b="b"/>
            <a:pathLst>
              <a:path w="9501" h="8002">
                <a:moveTo>
                  <a:pt x="9500" y="8001"/>
                </a:moveTo>
                <a:cubicBezTo>
                  <a:pt x="9500" y="6500"/>
                  <a:pt x="1500" y="1000"/>
                  <a:pt x="0" y="0"/>
                </a:cubicBezTo>
              </a:path>
            </a:pathLst>
          </a:custGeom>
          <a:noFill/>
          <a:ln w="36000" cap="flat">
            <a:solidFill>
              <a:srgbClr val="FF3333"/>
            </a:solidFill>
            <a:round/>
            <a:headEn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sz="3413"/>
          </a:p>
        </p:txBody>
      </p:sp>
      <p:sp>
        <p:nvSpPr>
          <p:cNvPr id="21511" name="Text Box 7"/>
          <p:cNvSpPr txBox="1">
            <a:spLocks noChangeArrowheads="1"/>
          </p:cNvSpPr>
          <p:nvPr/>
        </p:nvSpPr>
        <p:spPr bwMode="auto">
          <a:xfrm>
            <a:off x="7026205" y="7981245"/>
            <a:ext cx="5773138" cy="72248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28000" tIns="64000" rIns="128000" bIns="64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9pPr>
          </a:lstStyle>
          <a:p>
            <a:r>
              <a:rPr lang="en-US" altLang="x-none" sz="3413" dirty="0">
                <a:latin typeface="Gill Sans Light" charset="0"/>
                <a:ea typeface="Gill Sans Light" charset="0"/>
                <a:cs typeface="Gill Sans Light" charset="0"/>
              </a:rPr>
              <a:t>Quark field operator</a:t>
            </a:r>
          </a:p>
        </p:txBody>
      </p:sp>
    </p:spTree>
    <p:extLst>
      <p:ext uri="{BB962C8B-B14F-4D97-AF65-F5344CB8AC3E}">
        <p14:creationId xmlns:p14="http://schemas.microsoft.com/office/powerpoint/2010/main" val="795814962"/>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 name="Shape 172"/>
          <p:cNvSpPr/>
          <p:nvPr/>
        </p:nvSpPr>
        <p:spPr>
          <a:xfrm>
            <a:off x="255587" y="52387"/>
            <a:ext cx="12747626" cy="496401"/>
          </a:xfrm>
          <a:prstGeom prst="rect">
            <a:avLst/>
          </a:prstGeom>
          <a:ln w="12700">
            <a:miter lim="400000"/>
          </a:ln>
          <a:extLst>
            <a:ext uri="{C572A759-6A51-4108-AA02-DFA0A04FC94B}">
              <ma14:wrappingTextBoxFlag xmlns="" xmlns:ma14="http://schemas.microsoft.com/office/mac/drawingml/2011/main" val="1"/>
            </a:ext>
          </a:extLst>
        </p:spPr>
        <p:txBody>
          <a:bodyPr lIns="44999" tIns="44999" rIns="44999" bIns="44999">
            <a:spAutoFit/>
          </a:bodyPr>
          <a:lstStyle>
            <a:lvl1pPr algn="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 pos="12344400" algn="l"/>
              </a:tabLst>
              <a:defRPr sz="2800">
                <a:latin typeface="Calibri"/>
                <a:ea typeface="Calibri"/>
                <a:cs typeface="Calibri"/>
                <a:sym typeface="Calibri"/>
              </a:defRPr>
            </a:lvl1pPr>
          </a:lstStyle>
          <a:p>
            <a:r>
              <a:t> </a:t>
            </a:r>
          </a:p>
        </p:txBody>
      </p:sp>
      <p:sp>
        <p:nvSpPr>
          <p:cNvPr id="173" name="Shape 173"/>
          <p:cNvSpPr/>
          <p:nvPr/>
        </p:nvSpPr>
        <p:spPr>
          <a:xfrm>
            <a:off x="0" y="3327400"/>
            <a:ext cx="13004800" cy="2252663"/>
          </a:xfrm>
          <a:prstGeom prst="rect">
            <a:avLst/>
          </a:prstGeom>
          <a:solidFill>
            <a:srgbClr val="9999FF">
              <a:alpha val="39999"/>
            </a:srgbClr>
          </a:solidFill>
          <a:ln w="12700">
            <a:miter lim="400000"/>
          </a:ln>
        </p:spPr>
        <p:txBody>
          <a:bodyPr lIns="45719" rIns="45719" anchor="ctr"/>
          <a:lstStyle/>
          <a:p>
            <a:pPr algn="l">
              <a:lnSpc>
                <a:spcPct val="93000"/>
              </a:lnSpc>
              <a:tabLst/>
              <a:defRPr sz="1800">
                <a:latin typeface="Arial"/>
                <a:ea typeface="Arial"/>
                <a:cs typeface="Arial"/>
                <a:sym typeface="Arial"/>
              </a:defRPr>
            </a:pPr>
            <a:endParaRPr/>
          </a:p>
        </p:txBody>
      </p:sp>
      <p:sp>
        <p:nvSpPr>
          <p:cNvPr id="174" name="Shape 174"/>
          <p:cNvSpPr/>
          <p:nvPr/>
        </p:nvSpPr>
        <p:spPr>
          <a:xfrm>
            <a:off x="9056947" y="4095750"/>
            <a:ext cx="3635116" cy="551901"/>
          </a:xfrm>
          <a:prstGeom prst="rect">
            <a:avLst/>
          </a:prstGeom>
          <a:ln w="12700">
            <a:miter lim="400000"/>
          </a:ln>
          <a:extLst>
            <a:ext uri="{C572A759-6A51-4108-AA02-DFA0A04FC94B}">
              <ma14:wrappingTextBoxFlag xmlns="" xmlns:ma14="http://schemas.microsoft.com/office/mac/drawingml/2011/main" val="1"/>
            </a:ext>
          </a:extLst>
        </p:spPr>
        <p:txBody>
          <a:bodyPr wrap="none" lIns="44999" tIns="44999" rIns="44999" bIns="44999">
            <a:spAutoFit/>
          </a:bodyPr>
          <a:lstStyle>
            <a:lvl1pPr algn="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Lst>
              <a:defRPr sz="3600"/>
            </a:lvl1pPr>
          </a:lstStyle>
          <a:p>
            <a:r>
              <a:rPr lang="en-US" dirty="0"/>
              <a:t>What do we study?</a:t>
            </a:r>
            <a:endParaRPr dirty="0"/>
          </a:p>
        </p:txBody>
      </p:sp>
    </p:spTree>
    <p:extLst>
      <p:ext uri="{BB962C8B-B14F-4D97-AF65-F5344CB8AC3E}">
        <p14:creationId xmlns:p14="http://schemas.microsoft.com/office/powerpoint/2010/main" val="155326110"/>
      </p:ext>
    </p:extLst>
  </p:cSld>
  <p:clrMapOvr>
    <a:masterClrMapping/>
  </p:clrMapOvr>
  <p:transition spd="slow"/>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ext Box 2"/>
          <p:cNvSpPr txBox="1">
            <a:spLocks noChangeArrowheads="1"/>
          </p:cNvSpPr>
          <p:nvPr/>
        </p:nvSpPr>
        <p:spPr bwMode="auto">
          <a:xfrm>
            <a:off x="255130" y="1280161"/>
            <a:ext cx="12544213" cy="20478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28000" tIns="64000" rIns="128000" bIns="64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9pPr>
          </a:lstStyle>
          <a:p>
            <a:r>
              <a:rPr lang="en-US" altLang="x-none" sz="2844" dirty="0">
                <a:latin typeface="Gill Sans Light" charset="0"/>
                <a:ea typeface="Gill Sans Light" charset="0"/>
                <a:cs typeface="Gill Sans Light" charset="0"/>
              </a:rPr>
              <a:t>Definition of </a:t>
            </a:r>
            <a:r>
              <a:rPr lang="en-US" altLang="x-none" sz="2844" dirty="0" err="1">
                <a:latin typeface="Gill Sans Light" charset="0"/>
                <a:ea typeface="Gill Sans Light" charset="0"/>
                <a:cs typeface="Gill Sans Light" charset="0"/>
              </a:rPr>
              <a:t>parton</a:t>
            </a:r>
            <a:r>
              <a:rPr lang="en-US" altLang="x-none" sz="2844" dirty="0">
                <a:latin typeface="Gill Sans Light" charset="0"/>
                <a:ea typeface="Gill Sans Light" charset="0"/>
                <a:cs typeface="Gill Sans Light" charset="0"/>
              </a:rPr>
              <a:t> distribution</a:t>
            </a:r>
          </a:p>
          <a:p>
            <a:r>
              <a:rPr lang="en-US" altLang="x-none" sz="2844" dirty="0">
                <a:solidFill>
                  <a:srgbClr val="FF0000"/>
                </a:solidFill>
                <a:latin typeface="Gill Sans Light" charset="0"/>
                <a:ea typeface="Gill Sans Light" charset="0"/>
                <a:cs typeface="Gill Sans Light" charset="0"/>
              </a:rPr>
              <a:t>                                 </a:t>
            </a:r>
          </a:p>
          <a:p>
            <a:r>
              <a:rPr lang="en-US" altLang="x-none" sz="2844" dirty="0">
                <a:latin typeface="Gill Sans Light" charset="0"/>
                <a:ea typeface="Gill Sans Light" charset="0"/>
                <a:cs typeface="Gill Sans Light" charset="0"/>
              </a:rPr>
              <a:t> </a:t>
            </a:r>
          </a:p>
        </p:txBody>
      </p:sp>
      <p:pic>
        <p:nvPicPr>
          <p:cNvPr id="2253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07272" y="2722881"/>
            <a:ext cx="5558649" cy="3113476"/>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2253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0205" y="6908801"/>
            <a:ext cx="11008924" cy="112663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22533" name="Freeform 5"/>
          <p:cNvSpPr>
            <a:spLocks/>
          </p:cNvSpPr>
          <p:nvPr/>
        </p:nvSpPr>
        <p:spPr bwMode="auto">
          <a:xfrm>
            <a:off x="4352996" y="5375770"/>
            <a:ext cx="6655929" cy="1792676"/>
          </a:xfrm>
          <a:custGeom>
            <a:avLst/>
            <a:gdLst>
              <a:gd name="T0" fmla="*/ 13000 w 13001"/>
              <a:gd name="T1" fmla="*/ 3500 h 3501"/>
              <a:gd name="T2" fmla="*/ 0 w 13001"/>
              <a:gd name="T3" fmla="*/ 0 h 3501"/>
            </a:gdLst>
            <a:ahLst/>
            <a:cxnLst>
              <a:cxn ang="0">
                <a:pos x="T0" y="T1"/>
              </a:cxn>
              <a:cxn ang="0">
                <a:pos x="T2" y="T3"/>
              </a:cxn>
            </a:cxnLst>
            <a:rect l="0" t="0" r="r" b="b"/>
            <a:pathLst>
              <a:path w="13001" h="3501">
                <a:moveTo>
                  <a:pt x="13000" y="3500"/>
                </a:moveTo>
                <a:cubicBezTo>
                  <a:pt x="13000" y="2000"/>
                  <a:pt x="1500" y="1000"/>
                  <a:pt x="0" y="0"/>
                </a:cubicBezTo>
              </a:path>
            </a:pathLst>
          </a:custGeom>
          <a:noFill/>
          <a:ln w="36000" cap="flat">
            <a:solidFill>
              <a:srgbClr val="FF3333"/>
            </a:solidFill>
            <a:round/>
            <a:headEn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sz="3413"/>
          </a:p>
        </p:txBody>
      </p:sp>
      <p:sp>
        <p:nvSpPr>
          <p:cNvPr id="22534" name="Text Box 6"/>
          <p:cNvSpPr txBox="1">
            <a:spLocks noChangeArrowheads="1"/>
          </p:cNvSpPr>
          <p:nvPr/>
        </p:nvSpPr>
        <p:spPr bwMode="auto">
          <a:xfrm>
            <a:off x="7026205" y="7981245"/>
            <a:ext cx="5773138" cy="72248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28000" tIns="64000" rIns="128000" bIns="64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9pPr>
          </a:lstStyle>
          <a:p>
            <a:r>
              <a:rPr lang="en-US" altLang="x-none" sz="3413" dirty="0">
                <a:latin typeface="Gill Sans Light" charset="0"/>
                <a:ea typeface="Gill Sans Light" charset="0"/>
                <a:cs typeface="Gill Sans Light" charset="0"/>
              </a:rPr>
              <a:t>The proton state vector</a:t>
            </a:r>
          </a:p>
        </p:txBody>
      </p:sp>
      <p:sp>
        <p:nvSpPr>
          <p:cNvPr id="22535" name="Text Box 7"/>
          <p:cNvSpPr txBox="1">
            <a:spLocks noChangeArrowheads="1"/>
          </p:cNvSpPr>
          <p:nvPr/>
        </p:nvSpPr>
        <p:spPr bwMode="auto">
          <a:xfrm>
            <a:off x="257388" y="153529"/>
            <a:ext cx="12747413" cy="12801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28000" tIns="64000" rIns="128000" bIns="64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9pPr>
          </a:lstStyle>
          <a:p>
            <a:pPr algn="r"/>
            <a:r>
              <a:rPr lang="en-US" altLang="x-none" sz="3982" dirty="0">
                <a:latin typeface="Gill Sans Light" charset="0"/>
                <a:ea typeface="Gill Sans Light" charset="0"/>
                <a:cs typeface="Gill Sans Light" charset="0"/>
              </a:rPr>
              <a:t> Distributions and </a:t>
            </a:r>
            <a:r>
              <a:rPr lang="en-US" altLang="x-none" sz="3982" dirty="0" err="1">
                <a:latin typeface="Gill Sans Light" charset="0"/>
                <a:ea typeface="Gill Sans Light" charset="0"/>
                <a:cs typeface="Gill Sans Light" charset="0"/>
              </a:rPr>
              <a:t>parton</a:t>
            </a:r>
            <a:r>
              <a:rPr lang="en-US" altLang="x-none" sz="3982" dirty="0">
                <a:latin typeface="Gill Sans Light" charset="0"/>
                <a:ea typeface="Gill Sans Light" charset="0"/>
                <a:cs typeface="Gill Sans Light" charset="0"/>
              </a:rPr>
              <a:t> model </a:t>
            </a:r>
          </a:p>
        </p:txBody>
      </p:sp>
    </p:spTree>
    <p:extLst>
      <p:ext uri="{BB962C8B-B14F-4D97-AF65-F5344CB8AC3E}">
        <p14:creationId xmlns:p14="http://schemas.microsoft.com/office/powerpoint/2010/main" val="3203806580"/>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ext Box 2"/>
          <p:cNvSpPr txBox="1">
            <a:spLocks noChangeArrowheads="1"/>
          </p:cNvSpPr>
          <p:nvPr/>
        </p:nvSpPr>
        <p:spPr bwMode="auto">
          <a:xfrm>
            <a:off x="255130" y="1280161"/>
            <a:ext cx="12544213" cy="20478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28000" tIns="64000" rIns="128000" bIns="64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9pPr>
          </a:lstStyle>
          <a:p>
            <a:r>
              <a:rPr lang="en-US" altLang="x-none" sz="2844" dirty="0">
                <a:latin typeface="Gill Sans Light" charset="0"/>
                <a:ea typeface="Gill Sans Light" charset="0"/>
                <a:cs typeface="Gill Sans Light" charset="0"/>
              </a:rPr>
              <a:t>Definition of </a:t>
            </a:r>
            <a:r>
              <a:rPr lang="en-US" altLang="x-none" sz="2844" dirty="0" err="1">
                <a:latin typeface="Gill Sans Light" charset="0"/>
                <a:ea typeface="Gill Sans Light" charset="0"/>
                <a:cs typeface="Gill Sans Light" charset="0"/>
              </a:rPr>
              <a:t>parton</a:t>
            </a:r>
            <a:r>
              <a:rPr lang="en-US" altLang="x-none" sz="2844" dirty="0">
                <a:latin typeface="Gill Sans Light" charset="0"/>
                <a:ea typeface="Gill Sans Light" charset="0"/>
                <a:cs typeface="Gill Sans Light" charset="0"/>
              </a:rPr>
              <a:t> distribution</a:t>
            </a:r>
          </a:p>
          <a:p>
            <a:r>
              <a:rPr lang="en-US" altLang="x-none" sz="2844" dirty="0">
                <a:solidFill>
                  <a:srgbClr val="FF0000"/>
                </a:solidFill>
                <a:latin typeface="Gill Sans Light" charset="0"/>
                <a:ea typeface="Gill Sans Light" charset="0"/>
                <a:cs typeface="Gill Sans Light" charset="0"/>
              </a:rPr>
              <a:t>                                 </a:t>
            </a:r>
          </a:p>
          <a:p>
            <a:r>
              <a:rPr lang="en-US" altLang="x-none" sz="2844" dirty="0">
                <a:latin typeface="Gill Sans Light" charset="0"/>
                <a:ea typeface="Gill Sans Light" charset="0"/>
                <a:cs typeface="Gill Sans Light" charset="0"/>
              </a:rPr>
              <a:t> </a:t>
            </a:r>
          </a:p>
        </p:txBody>
      </p:sp>
      <p:pic>
        <p:nvPicPr>
          <p:cNvPr id="2355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07272" y="2722881"/>
            <a:ext cx="5558649" cy="3113476"/>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2355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0205" y="6908801"/>
            <a:ext cx="11008924" cy="112663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23557" name="Freeform 5"/>
          <p:cNvSpPr>
            <a:spLocks/>
          </p:cNvSpPr>
          <p:nvPr/>
        </p:nvSpPr>
        <p:spPr bwMode="auto">
          <a:xfrm>
            <a:off x="7936091" y="7680961"/>
            <a:ext cx="2305190" cy="512516"/>
          </a:xfrm>
          <a:custGeom>
            <a:avLst/>
            <a:gdLst>
              <a:gd name="T0" fmla="*/ 0 w 4501"/>
              <a:gd name="T1" fmla="*/ 1000 h 1001"/>
              <a:gd name="T2" fmla="*/ 4500 w 4501"/>
              <a:gd name="T3" fmla="*/ 0 h 1001"/>
            </a:gdLst>
            <a:ahLst/>
            <a:cxnLst>
              <a:cxn ang="0">
                <a:pos x="T0" y="T1"/>
              </a:cxn>
              <a:cxn ang="0">
                <a:pos x="T2" y="T3"/>
              </a:cxn>
            </a:cxnLst>
            <a:rect l="0" t="0" r="r" b="b"/>
            <a:pathLst>
              <a:path w="4501" h="1001">
                <a:moveTo>
                  <a:pt x="0" y="1000"/>
                </a:moveTo>
                <a:cubicBezTo>
                  <a:pt x="1500" y="500"/>
                  <a:pt x="3000" y="1000"/>
                  <a:pt x="4500" y="0"/>
                </a:cubicBezTo>
              </a:path>
            </a:pathLst>
          </a:custGeom>
          <a:noFill/>
          <a:ln w="36000" cap="flat">
            <a:solidFill>
              <a:srgbClr val="FF3333"/>
            </a:solidFill>
            <a:round/>
            <a:headEn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sz="3413"/>
          </a:p>
        </p:txBody>
      </p:sp>
      <p:sp>
        <p:nvSpPr>
          <p:cNvPr id="23558" name="Text Box 6"/>
          <p:cNvSpPr txBox="1">
            <a:spLocks noChangeArrowheads="1"/>
          </p:cNvSpPr>
          <p:nvPr/>
        </p:nvSpPr>
        <p:spPr bwMode="auto">
          <a:xfrm>
            <a:off x="7026205" y="8236374"/>
            <a:ext cx="5773138" cy="90988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28000" tIns="64000" rIns="128000" bIns="64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9pPr>
          </a:lstStyle>
          <a:p>
            <a:pPr algn="l"/>
            <a:r>
              <a:rPr lang="en-US" altLang="x-none" sz="3413" dirty="0">
                <a:latin typeface="Gill Sans Light" charset="0"/>
                <a:ea typeface="Gill Sans Light" charset="0"/>
                <a:cs typeface="Gill Sans Light" charset="0"/>
              </a:rPr>
              <a:t>Position of the field in coordinate space</a:t>
            </a:r>
          </a:p>
        </p:txBody>
      </p:sp>
      <p:sp>
        <p:nvSpPr>
          <p:cNvPr id="23559" name="Text Box 7"/>
          <p:cNvSpPr txBox="1">
            <a:spLocks noChangeArrowheads="1"/>
          </p:cNvSpPr>
          <p:nvPr/>
        </p:nvSpPr>
        <p:spPr bwMode="auto">
          <a:xfrm>
            <a:off x="257388" y="153529"/>
            <a:ext cx="12747413" cy="12801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28000" tIns="64000" rIns="128000" bIns="64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9pPr>
          </a:lstStyle>
          <a:p>
            <a:pPr algn="r"/>
            <a:r>
              <a:rPr lang="en-US" altLang="x-none" sz="3982" dirty="0">
                <a:latin typeface="Gill Sans Light" charset="0"/>
                <a:ea typeface="Gill Sans Light" charset="0"/>
                <a:cs typeface="Gill Sans Light" charset="0"/>
              </a:rPr>
              <a:t> Distributions and </a:t>
            </a:r>
            <a:r>
              <a:rPr lang="en-US" altLang="x-none" sz="3982" dirty="0" err="1">
                <a:latin typeface="Gill Sans Light" charset="0"/>
                <a:ea typeface="Gill Sans Light" charset="0"/>
                <a:cs typeface="Gill Sans Light" charset="0"/>
              </a:rPr>
              <a:t>parton</a:t>
            </a:r>
            <a:r>
              <a:rPr lang="en-US" altLang="x-none" sz="3982" dirty="0">
                <a:latin typeface="Gill Sans Light" charset="0"/>
                <a:ea typeface="Gill Sans Light" charset="0"/>
                <a:cs typeface="Gill Sans Light" charset="0"/>
              </a:rPr>
              <a:t> model </a:t>
            </a:r>
          </a:p>
        </p:txBody>
      </p:sp>
    </p:spTree>
    <p:extLst>
      <p:ext uri="{BB962C8B-B14F-4D97-AF65-F5344CB8AC3E}">
        <p14:creationId xmlns:p14="http://schemas.microsoft.com/office/powerpoint/2010/main" val="735517861"/>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Text Box 1"/>
          <p:cNvSpPr txBox="1">
            <a:spLocks noChangeArrowheads="1"/>
          </p:cNvSpPr>
          <p:nvPr/>
        </p:nvSpPr>
        <p:spPr bwMode="auto">
          <a:xfrm>
            <a:off x="255130" y="205459"/>
            <a:ext cx="12747413" cy="12801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28000" tIns="64000" rIns="128000" bIns="64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9pPr>
          </a:lstStyle>
          <a:p>
            <a:pPr algn="r"/>
            <a:r>
              <a:rPr lang="en-US" altLang="x-none" sz="3982" dirty="0">
                <a:latin typeface="Gill Sans Light" charset="0"/>
                <a:ea typeface="Gill Sans Light" charset="0"/>
                <a:cs typeface="Gill Sans Light" charset="0"/>
              </a:rPr>
              <a:t> Distributions and </a:t>
            </a:r>
            <a:r>
              <a:rPr lang="en-US" altLang="x-none" sz="3982" dirty="0" err="1">
                <a:latin typeface="Gill Sans Light" charset="0"/>
                <a:ea typeface="Gill Sans Light" charset="0"/>
                <a:cs typeface="Gill Sans Light" charset="0"/>
              </a:rPr>
              <a:t>parton</a:t>
            </a:r>
            <a:r>
              <a:rPr lang="en-US" altLang="x-none" sz="3982" dirty="0">
                <a:latin typeface="Gill Sans Light" charset="0"/>
                <a:ea typeface="Gill Sans Light" charset="0"/>
                <a:cs typeface="Gill Sans Light" charset="0"/>
              </a:rPr>
              <a:t> model </a:t>
            </a:r>
          </a:p>
        </p:txBody>
      </p:sp>
      <p:sp>
        <p:nvSpPr>
          <p:cNvPr id="24579" name="Text Box 3"/>
          <p:cNvSpPr txBox="1">
            <a:spLocks noChangeArrowheads="1"/>
          </p:cNvSpPr>
          <p:nvPr/>
        </p:nvSpPr>
        <p:spPr bwMode="auto">
          <a:xfrm>
            <a:off x="255130" y="1280161"/>
            <a:ext cx="12544213" cy="20478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28000" tIns="64000" rIns="128000" bIns="64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9pPr>
          </a:lstStyle>
          <a:p>
            <a:r>
              <a:rPr lang="en-US" altLang="x-none" sz="2844" dirty="0">
                <a:latin typeface="Gill Sans Light" charset="0"/>
                <a:ea typeface="Gill Sans Light" charset="0"/>
                <a:cs typeface="Gill Sans Light" charset="0"/>
              </a:rPr>
              <a:t>Definition of </a:t>
            </a:r>
            <a:r>
              <a:rPr lang="en-US" altLang="x-none" sz="2844" dirty="0" err="1">
                <a:latin typeface="Gill Sans Light" charset="0"/>
                <a:ea typeface="Gill Sans Light" charset="0"/>
                <a:cs typeface="Gill Sans Light" charset="0"/>
              </a:rPr>
              <a:t>parton</a:t>
            </a:r>
            <a:r>
              <a:rPr lang="en-US" altLang="x-none" sz="2844" dirty="0">
                <a:latin typeface="Gill Sans Light" charset="0"/>
                <a:ea typeface="Gill Sans Light" charset="0"/>
                <a:cs typeface="Gill Sans Light" charset="0"/>
              </a:rPr>
              <a:t> distribution</a:t>
            </a:r>
          </a:p>
          <a:p>
            <a:r>
              <a:rPr lang="en-US" altLang="x-none" sz="2844" dirty="0">
                <a:solidFill>
                  <a:srgbClr val="FF0000"/>
                </a:solidFill>
                <a:latin typeface="Gill Sans Light" charset="0"/>
                <a:ea typeface="Gill Sans Light" charset="0"/>
                <a:cs typeface="Gill Sans Light" charset="0"/>
              </a:rPr>
              <a:t>                                 </a:t>
            </a:r>
          </a:p>
          <a:p>
            <a:r>
              <a:rPr lang="en-US" altLang="x-none" sz="2844" dirty="0">
                <a:latin typeface="Gill Sans Light" charset="0"/>
                <a:ea typeface="Gill Sans Light" charset="0"/>
                <a:cs typeface="Gill Sans Light" charset="0"/>
              </a:rPr>
              <a:t> </a:t>
            </a:r>
          </a:p>
        </p:txBody>
      </p:sp>
      <p:pic>
        <p:nvPicPr>
          <p:cNvPr id="2458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07272" y="2722881"/>
            <a:ext cx="5558649" cy="3113476"/>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24581"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0205" y="6908801"/>
            <a:ext cx="11008924" cy="112663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24582" name="Freeform 6"/>
          <p:cNvSpPr>
            <a:spLocks/>
          </p:cNvSpPr>
          <p:nvPr/>
        </p:nvSpPr>
        <p:spPr bwMode="auto">
          <a:xfrm>
            <a:off x="8448605" y="7884161"/>
            <a:ext cx="1280161" cy="512516"/>
          </a:xfrm>
          <a:custGeom>
            <a:avLst/>
            <a:gdLst>
              <a:gd name="T0" fmla="*/ 0 w 2501"/>
              <a:gd name="T1" fmla="*/ 1001 h 1002"/>
              <a:gd name="T2" fmla="*/ 2500 w 2501"/>
              <a:gd name="T3" fmla="*/ 0 h 1002"/>
            </a:gdLst>
            <a:ahLst/>
            <a:cxnLst>
              <a:cxn ang="0">
                <a:pos x="T0" y="T1"/>
              </a:cxn>
              <a:cxn ang="0">
                <a:pos x="T2" y="T3"/>
              </a:cxn>
            </a:cxnLst>
            <a:rect l="0" t="0" r="r" b="b"/>
            <a:pathLst>
              <a:path w="2501" h="1002">
                <a:moveTo>
                  <a:pt x="0" y="1001"/>
                </a:moveTo>
                <a:cubicBezTo>
                  <a:pt x="1500" y="501"/>
                  <a:pt x="1000" y="1001"/>
                  <a:pt x="2500" y="0"/>
                </a:cubicBezTo>
              </a:path>
            </a:pathLst>
          </a:custGeom>
          <a:noFill/>
          <a:ln w="36000" cap="flat">
            <a:solidFill>
              <a:srgbClr val="FF3333"/>
            </a:solidFill>
            <a:round/>
            <a:headEn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sz="3413"/>
          </a:p>
        </p:txBody>
      </p:sp>
      <p:sp>
        <p:nvSpPr>
          <p:cNvPr id="24583" name="Text Box 7"/>
          <p:cNvSpPr txBox="1">
            <a:spLocks noChangeArrowheads="1"/>
          </p:cNvSpPr>
          <p:nvPr/>
        </p:nvSpPr>
        <p:spPr bwMode="auto">
          <a:xfrm>
            <a:off x="7026205" y="8288303"/>
            <a:ext cx="5773138" cy="9098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28000" tIns="64000" rIns="128000" bIns="64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9pPr>
          </a:lstStyle>
          <a:p>
            <a:pPr algn="l"/>
            <a:r>
              <a:rPr lang="en-US" altLang="x-none" sz="3413" dirty="0">
                <a:latin typeface="Gill Sans Light" charset="0"/>
                <a:ea typeface="Gill Sans Light" charset="0"/>
                <a:cs typeface="Gill Sans Light" charset="0"/>
              </a:rPr>
              <a:t>This matrix element is called “</a:t>
            </a:r>
            <a:r>
              <a:rPr lang="en-US" altLang="x-none" sz="3413" dirty="0" err="1">
                <a:solidFill>
                  <a:srgbClr val="FF0000"/>
                </a:solidFill>
                <a:latin typeface="Gill Sans Light" charset="0"/>
                <a:ea typeface="Gill Sans Light" charset="0"/>
                <a:cs typeface="Gill Sans Light" charset="0"/>
              </a:rPr>
              <a:t>bilocal</a:t>
            </a:r>
            <a:r>
              <a:rPr lang="en-US" altLang="x-none" sz="3413" dirty="0">
                <a:latin typeface="Gill Sans Light" charset="0"/>
                <a:ea typeface="Gill Sans Light" charset="0"/>
                <a:cs typeface="Gill Sans Light" charset="0"/>
              </a:rPr>
              <a:t>”</a:t>
            </a:r>
          </a:p>
        </p:txBody>
      </p:sp>
      <p:sp>
        <p:nvSpPr>
          <p:cNvPr id="24584" name="Line 8"/>
          <p:cNvSpPr>
            <a:spLocks noChangeShapeType="1"/>
          </p:cNvSpPr>
          <p:nvPr/>
        </p:nvSpPr>
        <p:spPr bwMode="auto">
          <a:xfrm>
            <a:off x="7168445" y="7834489"/>
            <a:ext cx="4352996" cy="2258"/>
          </a:xfrm>
          <a:prstGeom prst="line">
            <a:avLst/>
          </a:prstGeom>
          <a:noFill/>
          <a:ln w="36000" cap="flat">
            <a:solidFill>
              <a:srgbClr val="FF33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sz="3413"/>
          </a:p>
        </p:txBody>
      </p:sp>
    </p:spTree>
    <p:extLst>
      <p:ext uri="{BB962C8B-B14F-4D97-AF65-F5344CB8AC3E}">
        <p14:creationId xmlns:p14="http://schemas.microsoft.com/office/powerpoint/2010/main" val="1031223931"/>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Text Box 1"/>
          <p:cNvSpPr txBox="1">
            <a:spLocks noChangeArrowheads="1"/>
          </p:cNvSpPr>
          <p:nvPr/>
        </p:nvSpPr>
        <p:spPr bwMode="auto">
          <a:xfrm>
            <a:off x="255130" y="153529"/>
            <a:ext cx="12747413" cy="12801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28000" tIns="64000" rIns="128000" bIns="64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9pPr>
          </a:lstStyle>
          <a:p>
            <a:pPr algn="r"/>
            <a:r>
              <a:rPr lang="en-US" altLang="x-none" sz="3982" dirty="0">
                <a:latin typeface="Gill Sans Light" charset="0"/>
                <a:ea typeface="Gill Sans Light" charset="0"/>
                <a:cs typeface="Gill Sans Light" charset="0"/>
              </a:rPr>
              <a:t> Distributions and </a:t>
            </a:r>
            <a:r>
              <a:rPr lang="en-US" altLang="x-none" sz="3982" dirty="0" err="1">
                <a:latin typeface="Gill Sans Light" charset="0"/>
                <a:ea typeface="Gill Sans Light" charset="0"/>
                <a:cs typeface="Gill Sans Light" charset="0"/>
              </a:rPr>
              <a:t>parton</a:t>
            </a:r>
            <a:r>
              <a:rPr lang="en-US" altLang="x-none" sz="3982" dirty="0">
                <a:latin typeface="Gill Sans Light" charset="0"/>
                <a:ea typeface="Gill Sans Light" charset="0"/>
                <a:cs typeface="Gill Sans Light" charset="0"/>
              </a:rPr>
              <a:t> model </a:t>
            </a:r>
          </a:p>
        </p:txBody>
      </p:sp>
      <p:sp>
        <p:nvSpPr>
          <p:cNvPr id="25603" name="Text Box 3"/>
          <p:cNvSpPr txBox="1">
            <a:spLocks noChangeArrowheads="1"/>
          </p:cNvSpPr>
          <p:nvPr/>
        </p:nvSpPr>
        <p:spPr bwMode="auto">
          <a:xfrm>
            <a:off x="255130" y="1280161"/>
            <a:ext cx="12544213" cy="20478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28000" tIns="64000" rIns="128000" bIns="64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9pPr>
          </a:lstStyle>
          <a:p>
            <a:r>
              <a:rPr lang="en-US" altLang="x-none" sz="2844" dirty="0">
                <a:latin typeface="Gill Sans Light" charset="0"/>
                <a:ea typeface="Gill Sans Light" charset="0"/>
                <a:cs typeface="Gill Sans Light" charset="0"/>
              </a:rPr>
              <a:t>What do we know about quark momentum? Suppose that proton</a:t>
            </a:r>
          </a:p>
          <a:p>
            <a:r>
              <a:rPr lang="en-US" altLang="x-none" sz="2844" dirty="0">
                <a:latin typeface="Gill Sans Light" charset="0"/>
                <a:ea typeface="Gill Sans Light" charset="0"/>
                <a:cs typeface="Gill Sans Light" charset="0"/>
              </a:rPr>
              <a:t>is moving along Z direction with a high momentum, then</a:t>
            </a:r>
          </a:p>
          <a:p>
            <a:r>
              <a:rPr lang="en-US" altLang="x-none" sz="2844" dirty="0">
                <a:solidFill>
                  <a:srgbClr val="FF0000"/>
                </a:solidFill>
                <a:latin typeface="Gill Sans Light" charset="0"/>
                <a:ea typeface="Gill Sans Light" charset="0"/>
                <a:cs typeface="Gill Sans Light" charset="0"/>
              </a:rPr>
              <a:t>                                 </a:t>
            </a:r>
          </a:p>
          <a:p>
            <a:r>
              <a:rPr lang="en-US" altLang="x-none" sz="2844" dirty="0">
                <a:latin typeface="Gill Sans Light" charset="0"/>
                <a:ea typeface="Gill Sans Light" charset="0"/>
                <a:cs typeface="Gill Sans Light" charset="0"/>
              </a:rPr>
              <a:t> </a:t>
            </a:r>
          </a:p>
        </p:txBody>
      </p:sp>
      <p:sp>
        <p:nvSpPr>
          <p:cNvPr id="25604" name="Freeform 4"/>
          <p:cNvSpPr>
            <a:spLocks/>
          </p:cNvSpPr>
          <p:nvPr/>
        </p:nvSpPr>
        <p:spPr bwMode="auto">
          <a:xfrm>
            <a:off x="2661921" y="3635023"/>
            <a:ext cx="1280159" cy="512516"/>
          </a:xfrm>
          <a:custGeom>
            <a:avLst/>
            <a:gdLst>
              <a:gd name="T0" fmla="*/ 0 w 2501"/>
              <a:gd name="T1" fmla="*/ 1000 h 1001"/>
              <a:gd name="T2" fmla="*/ 2500 w 2501"/>
              <a:gd name="T3" fmla="*/ 0 h 1001"/>
            </a:gdLst>
            <a:ahLst/>
            <a:cxnLst>
              <a:cxn ang="0">
                <a:pos x="T0" y="T1"/>
              </a:cxn>
              <a:cxn ang="0">
                <a:pos x="T2" y="T3"/>
              </a:cxn>
            </a:cxnLst>
            <a:rect l="0" t="0" r="r" b="b"/>
            <a:pathLst>
              <a:path w="2501" h="1001">
                <a:moveTo>
                  <a:pt x="0" y="1000"/>
                </a:moveTo>
                <a:cubicBezTo>
                  <a:pt x="1500" y="500"/>
                  <a:pt x="1000" y="1000"/>
                  <a:pt x="2500" y="0"/>
                </a:cubicBezTo>
              </a:path>
            </a:pathLst>
          </a:custGeom>
          <a:noFill/>
          <a:ln w="36000" cap="flat">
            <a:solidFill>
              <a:srgbClr val="FF3333"/>
            </a:solidFill>
            <a:round/>
            <a:headEn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sz="3413"/>
          </a:p>
        </p:txBody>
      </p:sp>
      <p:sp>
        <p:nvSpPr>
          <p:cNvPr id="25605" name="Text Box 5"/>
          <p:cNvSpPr txBox="1">
            <a:spLocks noChangeArrowheads="1"/>
          </p:cNvSpPr>
          <p:nvPr/>
        </p:nvSpPr>
        <p:spPr bwMode="auto">
          <a:xfrm>
            <a:off x="1137920" y="4294293"/>
            <a:ext cx="5773138" cy="72248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28000" tIns="64000" rIns="128000" bIns="64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9pPr>
          </a:lstStyle>
          <a:p>
            <a:r>
              <a:rPr lang="en-US" altLang="x-none" sz="3413" dirty="0">
                <a:latin typeface="Gill Sans Light" charset="0"/>
                <a:ea typeface="Gill Sans Light" charset="0"/>
                <a:cs typeface="Gill Sans Light" charset="0"/>
              </a:rPr>
              <a:t>  “</a:t>
            </a:r>
            <a:r>
              <a:rPr lang="en-US" altLang="x-none" sz="3413" dirty="0" err="1">
                <a:solidFill>
                  <a:srgbClr val="FF0000"/>
                </a:solidFill>
                <a:latin typeface="Gill Sans Light" charset="0"/>
                <a:ea typeface="Gill Sans Light" charset="0"/>
                <a:cs typeface="Gill Sans Light" charset="0"/>
              </a:rPr>
              <a:t>Big</a:t>
            </a:r>
            <a:r>
              <a:rPr lang="en-US" altLang="x-none" sz="3413" dirty="0" err="1">
                <a:latin typeface="Gill Sans Light" charset="0"/>
                <a:ea typeface="Gill Sans Light" charset="0"/>
                <a:cs typeface="Gill Sans Light" charset="0"/>
              </a:rPr>
              <a:t>”component</a:t>
            </a:r>
            <a:endParaRPr lang="en-US" altLang="x-none" sz="3413" dirty="0">
              <a:latin typeface="Gill Sans Light" charset="0"/>
              <a:ea typeface="Gill Sans Light" charset="0"/>
              <a:cs typeface="Gill Sans Light" charset="0"/>
            </a:endParaRPr>
          </a:p>
        </p:txBody>
      </p:sp>
      <p:pic>
        <p:nvPicPr>
          <p:cNvPr id="25606"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61369" y="4278490"/>
            <a:ext cx="1108570" cy="5554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25607"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83645" y="5147734"/>
            <a:ext cx="2578382" cy="654756"/>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25608" name="Text Box 8"/>
          <p:cNvSpPr txBox="1">
            <a:spLocks noChangeArrowheads="1"/>
          </p:cNvSpPr>
          <p:nvPr/>
        </p:nvSpPr>
        <p:spPr bwMode="auto">
          <a:xfrm>
            <a:off x="4556197" y="5170312"/>
            <a:ext cx="7683218" cy="90988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64000" rIns="128000" bIns="64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9pPr>
          </a:lstStyle>
          <a:p>
            <a:r>
              <a:rPr lang="en-US" altLang="x-none" sz="3413" dirty="0">
                <a:latin typeface="Gill Sans Light" charset="0"/>
                <a:ea typeface="Gill Sans Light" charset="0"/>
                <a:cs typeface="Gill Sans Light" charset="0"/>
              </a:rPr>
              <a:t>is a new variable called </a:t>
            </a:r>
            <a:r>
              <a:rPr lang="en-US" altLang="x-none" sz="3413" dirty="0" err="1">
                <a:latin typeface="Gill Sans Light" charset="0"/>
                <a:ea typeface="Gill Sans Light" charset="0"/>
                <a:cs typeface="Gill Sans Light" charset="0"/>
              </a:rPr>
              <a:t>lightcone</a:t>
            </a:r>
            <a:r>
              <a:rPr lang="en-US" altLang="x-none" sz="3413" dirty="0">
                <a:latin typeface="Gill Sans Light" charset="0"/>
                <a:ea typeface="Gill Sans Light" charset="0"/>
                <a:cs typeface="Gill Sans Light" charset="0"/>
              </a:rPr>
              <a:t> momentum</a:t>
            </a:r>
          </a:p>
          <a:p>
            <a:r>
              <a:rPr lang="en-US" altLang="x-none" sz="3413" dirty="0">
                <a:latin typeface="Gill Sans Light" charset="0"/>
                <a:ea typeface="Gill Sans Light" charset="0"/>
                <a:cs typeface="Gill Sans Light" charset="0"/>
              </a:rPr>
              <a:t>fraction</a:t>
            </a:r>
          </a:p>
        </p:txBody>
      </p:sp>
      <p:pic>
        <p:nvPicPr>
          <p:cNvPr id="25609" name="Picture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66241" y="6353387"/>
            <a:ext cx="4700693" cy="125984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25610" name="Picture 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66241" y="7685476"/>
            <a:ext cx="4700693" cy="125984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25611" name="Picture 1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423574" y="6143415"/>
            <a:ext cx="3368604" cy="286737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25612" name="Picture 1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381956" y="2634827"/>
            <a:ext cx="7583875" cy="116275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Tree>
    <p:extLst>
      <p:ext uri="{BB962C8B-B14F-4D97-AF65-F5344CB8AC3E}">
        <p14:creationId xmlns:p14="http://schemas.microsoft.com/office/powerpoint/2010/main" val="167595809"/>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Text Box 1"/>
          <p:cNvSpPr txBox="1">
            <a:spLocks noChangeArrowheads="1"/>
          </p:cNvSpPr>
          <p:nvPr/>
        </p:nvSpPr>
        <p:spPr bwMode="auto">
          <a:xfrm>
            <a:off x="255130" y="153529"/>
            <a:ext cx="12747413" cy="12801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28000" tIns="64000" rIns="128000" bIns="64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9pPr>
          </a:lstStyle>
          <a:p>
            <a:pPr algn="r"/>
            <a:r>
              <a:rPr lang="en-US" altLang="x-none" sz="3982" dirty="0">
                <a:latin typeface="Gill Sans Light" charset="0"/>
                <a:ea typeface="Gill Sans Light" charset="0"/>
                <a:cs typeface="Gill Sans Light" charset="0"/>
              </a:rPr>
              <a:t> Distributions and </a:t>
            </a:r>
            <a:r>
              <a:rPr lang="en-US" altLang="x-none" sz="3982" dirty="0" err="1">
                <a:latin typeface="Gill Sans Light" charset="0"/>
                <a:ea typeface="Gill Sans Light" charset="0"/>
                <a:cs typeface="Gill Sans Light" charset="0"/>
              </a:rPr>
              <a:t>parton</a:t>
            </a:r>
            <a:r>
              <a:rPr lang="en-US" altLang="x-none" sz="3982" dirty="0">
                <a:latin typeface="Gill Sans Light" charset="0"/>
                <a:ea typeface="Gill Sans Light" charset="0"/>
                <a:cs typeface="Gill Sans Light" charset="0"/>
              </a:rPr>
              <a:t> model </a:t>
            </a:r>
          </a:p>
        </p:txBody>
      </p:sp>
      <p:sp>
        <p:nvSpPr>
          <p:cNvPr id="26627" name="Text Box 3"/>
          <p:cNvSpPr txBox="1">
            <a:spLocks noChangeArrowheads="1"/>
          </p:cNvSpPr>
          <p:nvPr/>
        </p:nvSpPr>
        <p:spPr bwMode="auto">
          <a:xfrm>
            <a:off x="255130" y="1280161"/>
            <a:ext cx="12544213" cy="20478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28000" tIns="64000" rIns="128000" bIns="64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9pPr>
          </a:lstStyle>
          <a:p>
            <a:r>
              <a:rPr lang="en-US" altLang="x-none" sz="2844" dirty="0">
                <a:latin typeface="Gill Sans Light" charset="0"/>
                <a:ea typeface="Gill Sans Light" charset="0"/>
                <a:cs typeface="Gill Sans Light" charset="0"/>
              </a:rPr>
              <a:t>What do we know about quark momentum?</a:t>
            </a:r>
          </a:p>
          <a:p>
            <a:r>
              <a:rPr lang="en-US" altLang="x-none" sz="2844" dirty="0">
                <a:solidFill>
                  <a:srgbClr val="FF0000"/>
                </a:solidFill>
                <a:latin typeface="Gill Sans Light" charset="0"/>
                <a:ea typeface="Gill Sans Light" charset="0"/>
                <a:cs typeface="Gill Sans Light" charset="0"/>
              </a:rPr>
              <a:t>                                 </a:t>
            </a:r>
          </a:p>
          <a:p>
            <a:r>
              <a:rPr lang="en-US" altLang="x-none" sz="2844" dirty="0">
                <a:latin typeface="Gill Sans Light" charset="0"/>
                <a:ea typeface="Gill Sans Light" charset="0"/>
                <a:cs typeface="Gill Sans Light" charset="0"/>
              </a:rPr>
              <a:t> </a:t>
            </a:r>
          </a:p>
        </p:txBody>
      </p:sp>
      <p:sp>
        <p:nvSpPr>
          <p:cNvPr id="26628" name="Freeform 4"/>
          <p:cNvSpPr>
            <a:spLocks/>
          </p:cNvSpPr>
          <p:nvPr/>
        </p:nvSpPr>
        <p:spPr bwMode="auto">
          <a:xfrm>
            <a:off x="2661921" y="3635023"/>
            <a:ext cx="1280159" cy="512516"/>
          </a:xfrm>
          <a:custGeom>
            <a:avLst/>
            <a:gdLst>
              <a:gd name="T0" fmla="*/ 0 w 2501"/>
              <a:gd name="T1" fmla="*/ 1000 h 1001"/>
              <a:gd name="T2" fmla="*/ 2500 w 2501"/>
              <a:gd name="T3" fmla="*/ 0 h 1001"/>
            </a:gdLst>
            <a:ahLst/>
            <a:cxnLst>
              <a:cxn ang="0">
                <a:pos x="T0" y="T1"/>
              </a:cxn>
              <a:cxn ang="0">
                <a:pos x="T2" y="T3"/>
              </a:cxn>
            </a:cxnLst>
            <a:rect l="0" t="0" r="r" b="b"/>
            <a:pathLst>
              <a:path w="2501" h="1001">
                <a:moveTo>
                  <a:pt x="0" y="1000"/>
                </a:moveTo>
                <a:cubicBezTo>
                  <a:pt x="1500" y="500"/>
                  <a:pt x="1000" y="1000"/>
                  <a:pt x="2500" y="0"/>
                </a:cubicBezTo>
              </a:path>
            </a:pathLst>
          </a:custGeom>
          <a:noFill/>
          <a:ln w="36000" cap="flat">
            <a:solidFill>
              <a:srgbClr val="FF3333"/>
            </a:solidFill>
            <a:round/>
            <a:headEn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sz="3413"/>
          </a:p>
        </p:txBody>
      </p:sp>
      <p:sp>
        <p:nvSpPr>
          <p:cNvPr id="26629" name="Text Box 5"/>
          <p:cNvSpPr txBox="1">
            <a:spLocks noChangeArrowheads="1"/>
          </p:cNvSpPr>
          <p:nvPr/>
        </p:nvSpPr>
        <p:spPr bwMode="auto">
          <a:xfrm>
            <a:off x="1137920" y="4192694"/>
            <a:ext cx="5773138" cy="72248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28000" tIns="64000" rIns="128000" bIns="64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9pPr>
          </a:lstStyle>
          <a:p>
            <a:r>
              <a:rPr lang="en-US" altLang="x-none" sz="3413" dirty="0">
                <a:latin typeface="Gill Sans Light" charset="0"/>
                <a:ea typeface="Gill Sans Light" charset="0"/>
                <a:cs typeface="Gill Sans Light" charset="0"/>
              </a:rPr>
              <a:t>  “</a:t>
            </a:r>
            <a:r>
              <a:rPr lang="en-US" altLang="x-none" sz="3413" dirty="0" err="1">
                <a:solidFill>
                  <a:srgbClr val="FF0000"/>
                </a:solidFill>
                <a:latin typeface="Gill Sans Light" charset="0"/>
                <a:ea typeface="Gill Sans Light" charset="0"/>
                <a:cs typeface="Gill Sans Light" charset="0"/>
              </a:rPr>
              <a:t>Big</a:t>
            </a:r>
            <a:r>
              <a:rPr lang="en-US" altLang="x-none" sz="3413" dirty="0" err="1">
                <a:latin typeface="Gill Sans Light" charset="0"/>
                <a:ea typeface="Gill Sans Light" charset="0"/>
                <a:cs typeface="Gill Sans Light" charset="0"/>
              </a:rPr>
              <a:t>”component</a:t>
            </a:r>
            <a:endParaRPr lang="en-US" altLang="x-none" sz="3413" dirty="0">
              <a:latin typeface="Gill Sans Light" charset="0"/>
              <a:ea typeface="Gill Sans Light" charset="0"/>
              <a:cs typeface="Gill Sans Light" charset="0"/>
            </a:endParaRPr>
          </a:p>
        </p:txBody>
      </p:sp>
      <p:sp>
        <p:nvSpPr>
          <p:cNvPr id="26630" name="Freeform 6"/>
          <p:cNvSpPr>
            <a:spLocks/>
          </p:cNvSpPr>
          <p:nvPr/>
        </p:nvSpPr>
        <p:spPr bwMode="auto">
          <a:xfrm>
            <a:off x="5630898" y="3994010"/>
            <a:ext cx="1280161" cy="1025031"/>
          </a:xfrm>
          <a:custGeom>
            <a:avLst/>
            <a:gdLst>
              <a:gd name="T0" fmla="*/ 0 w 2501"/>
              <a:gd name="T1" fmla="*/ 2000 h 2001"/>
              <a:gd name="T2" fmla="*/ 2500 w 2501"/>
              <a:gd name="T3" fmla="*/ 0 h 2001"/>
            </a:gdLst>
            <a:ahLst/>
            <a:cxnLst>
              <a:cxn ang="0">
                <a:pos x="T0" y="T1"/>
              </a:cxn>
              <a:cxn ang="0">
                <a:pos x="T2" y="T3"/>
              </a:cxn>
            </a:cxnLst>
            <a:rect l="0" t="0" r="r" b="b"/>
            <a:pathLst>
              <a:path w="2501" h="2001">
                <a:moveTo>
                  <a:pt x="0" y="2000"/>
                </a:moveTo>
                <a:cubicBezTo>
                  <a:pt x="1500" y="1500"/>
                  <a:pt x="1000" y="1000"/>
                  <a:pt x="2500" y="0"/>
                </a:cubicBezTo>
              </a:path>
            </a:pathLst>
          </a:custGeom>
          <a:noFill/>
          <a:ln w="36000" cap="flat">
            <a:solidFill>
              <a:srgbClr val="FF3333"/>
            </a:solidFill>
            <a:round/>
            <a:headEn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sz="3413"/>
          </a:p>
        </p:txBody>
      </p:sp>
      <p:sp>
        <p:nvSpPr>
          <p:cNvPr id="26631" name="Text Box 7"/>
          <p:cNvSpPr txBox="1">
            <a:spLocks noChangeArrowheads="1"/>
          </p:cNvSpPr>
          <p:nvPr/>
        </p:nvSpPr>
        <p:spPr bwMode="auto">
          <a:xfrm>
            <a:off x="2982526" y="5267396"/>
            <a:ext cx="5773137" cy="72248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28000" tIns="64000" rIns="128000" bIns="64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9pPr>
          </a:lstStyle>
          <a:p>
            <a:r>
              <a:rPr lang="en-US" altLang="x-none" sz="3413" dirty="0">
                <a:latin typeface="Gill Sans Light" charset="0"/>
                <a:ea typeface="Gill Sans Light" charset="0"/>
                <a:cs typeface="Gill Sans Light" charset="0"/>
              </a:rPr>
              <a:t>  “</a:t>
            </a:r>
            <a:r>
              <a:rPr lang="en-US" altLang="x-none" sz="3413" dirty="0">
                <a:solidFill>
                  <a:srgbClr val="FF0000"/>
                </a:solidFill>
                <a:latin typeface="Gill Sans Light" charset="0"/>
                <a:ea typeface="Gill Sans Light" charset="0"/>
                <a:cs typeface="Gill Sans Light" charset="0"/>
              </a:rPr>
              <a:t>Small</a:t>
            </a:r>
            <a:r>
              <a:rPr lang="en-US" altLang="x-none" sz="3413" dirty="0">
                <a:latin typeface="Gill Sans Light" charset="0"/>
                <a:ea typeface="Gill Sans Light" charset="0"/>
                <a:cs typeface="Gill Sans Light" charset="0"/>
              </a:rPr>
              <a:t>” component</a:t>
            </a:r>
          </a:p>
        </p:txBody>
      </p:sp>
      <p:pic>
        <p:nvPicPr>
          <p:cNvPr id="26632"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61369" y="4278490"/>
            <a:ext cx="1108570" cy="5554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26633" name="Picture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66561" y="5147734"/>
            <a:ext cx="1618826" cy="605084"/>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26634" name="Picture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81956" y="2634827"/>
            <a:ext cx="7583875" cy="116275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Tree>
    <p:extLst>
      <p:ext uri="{BB962C8B-B14F-4D97-AF65-F5344CB8AC3E}">
        <p14:creationId xmlns:p14="http://schemas.microsoft.com/office/powerpoint/2010/main" val="469555017"/>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7" name="Text Box 9"/>
          <p:cNvSpPr txBox="1">
            <a:spLocks noChangeArrowheads="1"/>
          </p:cNvSpPr>
          <p:nvPr/>
        </p:nvSpPr>
        <p:spPr bwMode="auto">
          <a:xfrm>
            <a:off x="2982526" y="5267396"/>
            <a:ext cx="5773137" cy="72248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28000" tIns="64000" rIns="128000" bIns="64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9pPr>
          </a:lstStyle>
          <a:p>
            <a:r>
              <a:rPr lang="en-US" altLang="x-none" sz="3413" dirty="0">
                <a:latin typeface="Gill Sans Light" charset="0"/>
                <a:ea typeface="Gill Sans Light" charset="0"/>
                <a:cs typeface="Gill Sans Light" charset="0"/>
              </a:rPr>
              <a:t>  “</a:t>
            </a:r>
            <a:r>
              <a:rPr lang="en-US" altLang="x-none" sz="3413" dirty="0">
                <a:solidFill>
                  <a:srgbClr val="FF0000"/>
                </a:solidFill>
                <a:latin typeface="Gill Sans Light" charset="0"/>
                <a:ea typeface="Gill Sans Light" charset="0"/>
                <a:cs typeface="Gill Sans Light" charset="0"/>
              </a:rPr>
              <a:t>Small</a:t>
            </a:r>
            <a:r>
              <a:rPr lang="en-US" altLang="x-none" sz="3413" dirty="0">
                <a:latin typeface="Gill Sans Light" charset="0"/>
                <a:ea typeface="Gill Sans Light" charset="0"/>
                <a:cs typeface="Gill Sans Light" charset="0"/>
              </a:rPr>
              <a:t>” component</a:t>
            </a:r>
          </a:p>
        </p:txBody>
      </p:sp>
      <p:sp>
        <p:nvSpPr>
          <p:cNvPr id="27649" name="Text Box 1"/>
          <p:cNvSpPr txBox="1">
            <a:spLocks noChangeArrowheads="1"/>
          </p:cNvSpPr>
          <p:nvPr/>
        </p:nvSpPr>
        <p:spPr bwMode="auto">
          <a:xfrm>
            <a:off x="255130" y="103858"/>
            <a:ext cx="12747413" cy="12801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28000" tIns="64000" rIns="128000" bIns="64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9pPr>
          </a:lstStyle>
          <a:p>
            <a:pPr algn="r"/>
            <a:r>
              <a:rPr lang="en-US" altLang="x-none" sz="3982" dirty="0">
                <a:latin typeface="Gill Sans Light" charset="0"/>
                <a:ea typeface="Gill Sans Light" charset="0"/>
                <a:cs typeface="Gill Sans Light" charset="0"/>
              </a:rPr>
              <a:t> Distributions and </a:t>
            </a:r>
            <a:r>
              <a:rPr lang="en-US" altLang="x-none" sz="3982" dirty="0" err="1">
                <a:latin typeface="Gill Sans Light" charset="0"/>
                <a:ea typeface="Gill Sans Light" charset="0"/>
                <a:cs typeface="Gill Sans Light" charset="0"/>
              </a:rPr>
              <a:t>parton</a:t>
            </a:r>
            <a:r>
              <a:rPr lang="en-US" altLang="x-none" sz="3982" dirty="0">
                <a:latin typeface="Gill Sans Light" charset="0"/>
                <a:ea typeface="Gill Sans Light" charset="0"/>
                <a:cs typeface="Gill Sans Light" charset="0"/>
              </a:rPr>
              <a:t> model </a:t>
            </a:r>
          </a:p>
        </p:txBody>
      </p:sp>
      <p:sp>
        <p:nvSpPr>
          <p:cNvPr id="27651" name="Text Box 3"/>
          <p:cNvSpPr txBox="1">
            <a:spLocks noChangeArrowheads="1"/>
          </p:cNvSpPr>
          <p:nvPr/>
        </p:nvSpPr>
        <p:spPr bwMode="auto">
          <a:xfrm>
            <a:off x="255130" y="1280161"/>
            <a:ext cx="12544213" cy="20478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28000" tIns="64000" rIns="128000" bIns="64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9pPr>
          </a:lstStyle>
          <a:p>
            <a:r>
              <a:rPr lang="en-US" altLang="x-none" sz="2844" dirty="0">
                <a:latin typeface="Gill Sans Light" charset="0"/>
                <a:ea typeface="Gill Sans Light" charset="0"/>
                <a:cs typeface="Gill Sans Light" charset="0"/>
              </a:rPr>
              <a:t>What do we know about quark momentum?</a:t>
            </a:r>
          </a:p>
          <a:p>
            <a:r>
              <a:rPr lang="en-US" altLang="x-none" sz="2844" dirty="0">
                <a:solidFill>
                  <a:srgbClr val="FF0000"/>
                </a:solidFill>
                <a:latin typeface="Gill Sans Light" charset="0"/>
                <a:ea typeface="Gill Sans Light" charset="0"/>
                <a:cs typeface="Gill Sans Light" charset="0"/>
              </a:rPr>
              <a:t>                                 </a:t>
            </a:r>
          </a:p>
          <a:p>
            <a:r>
              <a:rPr lang="en-US" altLang="x-none" sz="2844" dirty="0">
                <a:latin typeface="Gill Sans Light" charset="0"/>
                <a:ea typeface="Gill Sans Light" charset="0"/>
                <a:cs typeface="Gill Sans Light" charset="0"/>
              </a:rPr>
              <a:t> </a:t>
            </a:r>
          </a:p>
        </p:txBody>
      </p:sp>
      <p:sp>
        <p:nvSpPr>
          <p:cNvPr id="27652" name="Freeform 4"/>
          <p:cNvSpPr>
            <a:spLocks/>
          </p:cNvSpPr>
          <p:nvPr/>
        </p:nvSpPr>
        <p:spPr bwMode="auto">
          <a:xfrm>
            <a:off x="2661921" y="3635023"/>
            <a:ext cx="1280159" cy="512516"/>
          </a:xfrm>
          <a:custGeom>
            <a:avLst/>
            <a:gdLst>
              <a:gd name="T0" fmla="*/ 0 w 2501"/>
              <a:gd name="T1" fmla="*/ 1000 h 1001"/>
              <a:gd name="T2" fmla="*/ 2500 w 2501"/>
              <a:gd name="T3" fmla="*/ 0 h 1001"/>
            </a:gdLst>
            <a:ahLst/>
            <a:cxnLst>
              <a:cxn ang="0">
                <a:pos x="T0" y="T1"/>
              </a:cxn>
              <a:cxn ang="0">
                <a:pos x="T2" y="T3"/>
              </a:cxn>
            </a:cxnLst>
            <a:rect l="0" t="0" r="r" b="b"/>
            <a:pathLst>
              <a:path w="2501" h="1001">
                <a:moveTo>
                  <a:pt x="0" y="1000"/>
                </a:moveTo>
                <a:cubicBezTo>
                  <a:pt x="1500" y="500"/>
                  <a:pt x="1000" y="1000"/>
                  <a:pt x="2500" y="0"/>
                </a:cubicBezTo>
              </a:path>
            </a:pathLst>
          </a:custGeom>
          <a:noFill/>
          <a:ln w="36000" cap="flat">
            <a:solidFill>
              <a:srgbClr val="FF3333"/>
            </a:solidFill>
            <a:round/>
            <a:headEn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sz="3413"/>
          </a:p>
        </p:txBody>
      </p:sp>
      <p:sp>
        <p:nvSpPr>
          <p:cNvPr id="27653" name="Text Box 5"/>
          <p:cNvSpPr txBox="1">
            <a:spLocks noChangeArrowheads="1"/>
          </p:cNvSpPr>
          <p:nvPr/>
        </p:nvSpPr>
        <p:spPr bwMode="auto">
          <a:xfrm>
            <a:off x="1137920" y="4192694"/>
            <a:ext cx="5773138" cy="72248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28000" tIns="64000" rIns="128000" bIns="64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9pPr>
          </a:lstStyle>
          <a:p>
            <a:r>
              <a:rPr lang="en-US" altLang="x-none" sz="3413" dirty="0">
                <a:latin typeface="Gill Sans Light" charset="0"/>
                <a:ea typeface="Gill Sans Light" charset="0"/>
                <a:cs typeface="Gill Sans Light" charset="0"/>
              </a:rPr>
              <a:t>  “</a:t>
            </a:r>
            <a:r>
              <a:rPr lang="en-US" altLang="x-none" sz="3413" dirty="0" err="1">
                <a:solidFill>
                  <a:srgbClr val="FF0000"/>
                </a:solidFill>
                <a:latin typeface="Gill Sans Light" charset="0"/>
                <a:ea typeface="Gill Sans Light" charset="0"/>
                <a:cs typeface="Gill Sans Light" charset="0"/>
              </a:rPr>
              <a:t>Big</a:t>
            </a:r>
            <a:r>
              <a:rPr lang="en-US" altLang="x-none" sz="3413" dirty="0" err="1">
                <a:latin typeface="Gill Sans Light" charset="0"/>
                <a:ea typeface="Gill Sans Light" charset="0"/>
                <a:cs typeface="Gill Sans Light" charset="0"/>
              </a:rPr>
              <a:t>”component</a:t>
            </a:r>
            <a:endParaRPr lang="en-US" altLang="x-none" sz="3413" dirty="0">
              <a:latin typeface="Gill Sans Light" charset="0"/>
              <a:ea typeface="Gill Sans Light" charset="0"/>
              <a:cs typeface="Gill Sans Light" charset="0"/>
            </a:endParaRPr>
          </a:p>
        </p:txBody>
      </p:sp>
      <p:sp>
        <p:nvSpPr>
          <p:cNvPr id="27654" name="Freeform 6"/>
          <p:cNvSpPr>
            <a:spLocks/>
          </p:cNvSpPr>
          <p:nvPr/>
        </p:nvSpPr>
        <p:spPr bwMode="auto">
          <a:xfrm>
            <a:off x="5630898" y="3994010"/>
            <a:ext cx="1280161" cy="1025031"/>
          </a:xfrm>
          <a:custGeom>
            <a:avLst/>
            <a:gdLst>
              <a:gd name="T0" fmla="*/ 0 w 2501"/>
              <a:gd name="T1" fmla="*/ 2000 h 2001"/>
              <a:gd name="T2" fmla="*/ 2500 w 2501"/>
              <a:gd name="T3" fmla="*/ 0 h 2001"/>
            </a:gdLst>
            <a:ahLst/>
            <a:cxnLst>
              <a:cxn ang="0">
                <a:pos x="T0" y="T1"/>
              </a:cxn>
              <a:cxn ang="0">
                <a:pos x="T2" y="T3"/>
              </a:cxn>
            </a:cxnLst>
            <a:rect l="0" t="0" r="r" b="b"/>
            <a:pathLst>
              <a:path w="2501" h="2001">
                <a:moveTo>
                  <a:pt x="0" y="2000"/>
                </a:moveTo>
                <a:cubicBezTo>
                  <a:pt x="1500" y="1500"/>
                  <a:pt x="1000" y="1000"/>
                  <a:pt x="2500" y="0"/>
                </a:cubicBezTo>
              </a:path>
            </a:pathLst>
          </a:custGeom>
          <a:noFill/>
          <a:ln w="36000" cap="flat">
            <a:solidFill>
              <a:srgbClr val="FF3333"/>
            </a:solidFill>
            <a:round/>
            <a:headEn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sz="3413"/>
          </a:p>
        </p:txBody>
      </p:sp>
      <p:sp>
        <p:nvSpPr>
          <p:cNvPr id="27656" name="Freeform 8"/>
          <p:cNvSpPr>
            <a:spLocks/>
          </p:cNvSpPr>
          <p:nvPr/>
        </p:nvSpPr>
        <p:spPr bwMode="auto">
          <a:xfrm>
            <a:off x="7936090" y="3994010"/>
            <a:ext cx="1537546" cy="2661919"/>
          </a:xfrm>
          <a:custGeom>
            <a:avLst/>
            <a:gdLst>
              <a:gd name="T0" fmla="*/ 0 w 3001"/>
              <a:gd name="T1" fmla="*/ 5200 h 5201"/>
              <a:gd name="T2" fmla="*/ 3000 w 3001"/>
              <a:gd name="T3" fmla="*/ 0 h 5201"/>
            </a:gdLst>
            <a:ahLst/>
            <a:cxnLst>
              <a:cxn ang="0">
                <a:pos x="T0" y="T1"/>
              </a:cxn>
              <a:cxn ang="0">
                <a:pos x="T2" y="T3"/>
              </a:cxn>
            </a:cxnLst>
            <a:rect l="0" t="0" r="r" b="b"/>
            <a:pathLst>
              <a:path w="3001" h="5201">
                <a:moveTo>
                  <a:pt x="0" y="5200"/>
                </a:moveTo>
                <a:cubicBezTo>
                  <a:pt x="1500" y="4700"/>
                  <a:pt x="1500" y="1001"/>
                  <a:pt x="3000" y="0"/>
                </a:cubicBezTo>
              </a:path>
            </a:pathLst>
          </a:custGeom>
          <a:noFill/>
          <a:ln w="36000" cap="flat">
            <a:solidFill>
              <a:srgbClr val="FF3333"/>
            </a:solidFill>
            <a:round/>
            <a:headEn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sz="3413"/>
          </a:p>
        </p:txBody>
      </p:sp>
      <p:sp>
        <p:nvSpPr>
          <p:cNvPr id="27658" name="Freeform 10"/>
          <p:cNvSpPr>
            <a:spLocks/>
          </p:cNvSpPr>
          <p:nvPr/>
        </p:nvSpPr>
        <p:spPr bwMode="auto">
          <a:xfrm>
            <a:off x="7936090" y="3994010"/>
            <a:ext cx="1537546" cy="2661919"/>
          </a:xfrm>
          <a:custGeom>
            <a:avLst/>
            <a:gdLst>
              <a:gd name="T0" fmla="*/ 0 w 3001"/>
              <a:gd name="T1" fmla="*/ 5200 h 5201"/>
              <a:gd name="T2" fmla="*/ 3000 w 3001"/>
              <a:gd name="T3" fmla="*/ 0 h 5201"/>
            </a:gdLst>
            <a:ahLst/>
            <a:cxnLst>
              <a:cxn ang="0">
                <a:pos x="T0" y="T1"/>
              </a:cxn>
              <a:cxn ang="0">
                <a:pos x="T2" y="T3"/>
              </a:cxn>
            </a:cxnLst>
            <a:rect l="0" t="0" r="r" b="b"/>
            <a:pathLst>
              <a:path w="3001" h="5201">
                <a:moveTo>
                  <a:pt x="0" y="5200"/>
                </a:moveTo>
                <a:cubicBezTo>
                  <a:pt x="1500" y="4700"/>
                  <a:pt x="1500" y="1001"/>
                  <a:pt x="3000" y="0"/>
                </a:cubicBezTo>
              </a:path>
            </a:pathLst>
          </a:custGeom>
          <a:noFill/>
          <a:ln w="36000" cap="flat">
            <a:solidFill>
              <a:srgbClr val="FF3333"/>
            </a:solidFill>
            <a:round/>
            <a:headEn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sz="3413"/>
          </a:p>
        </p:txBody>
      </p:sp>
      <p:sp>
        <p:nvSpPr>
          <p:cNvPr id="27659" name="Text Box 11"/>
          <p:cNvSpPr txBox="1">
            <a:spLocks noChangeArrowheads="1"/>
          </p:cNvSpPr>
          <p:nvPr/>
        </p:nvSpPr>
        <p:spPr bwMode="auto">
          <a:xfrm>
            <a:off x="4210757" y="6651413"/>
            <a:ext cx="5773137" cy="72248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28000" tIns="64000" rIns="128000" bIns="64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9pPr>
          </a:lstStyle>
          <a:p>
            <a:r>
              <a:rPr lang="en-US" altLang="x-none" sz="3413" dirty="0">
                <a:latin typeface="Gill Sans Light" charset="0"/>
                <a:ea typeface="Gill Sans Light" charset="0"/>
                <a:cs typeface="Gill Sans Light" charset="0"/>
              </a:rPr>
              <a:t>  “</a:t>
            </a:r>
            <a:r>
              <a:rPr lang="en-US" altLang="x-none" sz="3413" dirty="0">
                <a:solidFill>
                  <a:srgbClr val="FF0000"/>
                </a:solidFill>
                <a:latin typeface="Gill Sans Light" charset="0"/>
                <a:ea typeface="Gill Sans Light" charset="0"/>
                <a:cs typeface="Gill Sans Light" charset="0"/>
              </a:rPr>
              <a:t>Transverse</a:t>
            </a:r>
            <a:r>
              <a:rPr lang="en-US" altLang="x-none" sz="3413" dirty="0">
                <a:latin typeface="Gill Sans Light" charset="0"/>
                <a:ea typeface="Gill Sans Light" charset="0"/>
                <a:cs typeface="Gill Sans Light" charset="0"/>
              </a:rPr>
              <a:t>” component</a:t>
            </a:r>
          </a:p>
        </p:txBody>
      </p:sp>
      <p:pic>
        <p:nvPicPr>
          <p:cNvPr id="27660" name="Picture 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61369" y="4278490"/>
            <a:ext cx="1108570" cy="5554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27661" name="Picture 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66561" y="5147734"/>
            <a:ext cx="1618826" cy="605084"/>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27662" name="Picture 1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65636" y="6685282"/>
            <a:ext cx="1968782" cy="5554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27663" name="Picture 1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81956" y="2634827"/>
            <a:ext cx="7583875" cy="116275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Tree>
    <p:extLst>
      <p:ext uri="{BB962C8B-B14F-4D97-AF65-F5344CB8AC3E}">
        <p14:creationId xmlns:p14="http://schemas.microsoft.com/office/powerpoint/2010/main" val="3329505871"/>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Text Box 1"/>
          <p:cNvSpPr txBox="1">
            <a:spLocks noChangeArrowheads="1"/>
          </p:cNvSpPr>
          <p:nvPr/>
        </p:nvSpPr>
        <p:spPr bwMode="auto">
          <a:xfrm>
            <a:off x="255130" y="103858"/>
            <a:ext cx="12747413" cy="12801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28000" tIns="64000" rIns="128000" bIns="64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9pPr>
          </a:lstStyle>
          <a:p>
            <a:pPr algn="r"/>
            <a:r>
              <a:rPr lang="en-US" altLang="x-none" sz="3982" dirty="0">
                <a:latin typeface="Gill Sans Light" charset="0"/>
                <a:ea typeface="Gill Sans Light" charset="0"/>
                <a:cs typeface="Gill Sans Light" charset="0"/>
              </a:rPr>
              <a:t> Distributions and </a:t>
            </a:r>
            <a:r>
              <a:rPr lang="en-US" altLang="x-none" sz="3982" dirty="0" err="1">
                <a:latin typeface="Gill Sans Light" charset="0"/>
                <a:ea typeface="Gill Sans Light" charset="0"/>
                <a:cs typeface="Gill Sans Light" charset="0"/>
              </a:rPr>
              <a:t>parton</a:t>
            </a:r>
            <a:r>
              <a:rPr lang="en-US" altLang="x-none" sz="3982" dirty="0">
                <a:latin typeface="Gill Sans Light" charset="0"/>
                <a:ea typeface="Gill Sans Light" charset="0"/>
                <a:cs typeface="Gill Sans Light" charset="0"/>
              </a:rPr>
              <a:t> model </a:t>
            </a:r>
          </a:p>
        </p:txBody>
      </p:sp>
      <p:sp>
        <p:nvSpPr>
          <p:cNvPr id="28675" name="Text Box 3"/>
          <p:cNvSpPr txBox="1">
            <a:spLocks noChangeArrowheads="1"/>
          </p:cNvSpPr>
          <p:nvPr/>
        </p:nvSpPr>
        <p:spPr bwMode="auto">
          <a:xfrm>
            <a:off x="255130" y="1280161"/>
            <a:ext cx="12544213" cy="20478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28000" tIns="64000" rIns="128000" bIns="64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9pPr>
          </a:lstStyle>
          <a:p>
            <a:r>
              <a:rPr lang="en-US" altLang="x-none" sz="2844" dirty="0">
                <a:latin typeface="Gill Sans Light" charset="0"/>
                <a:ea typeface="Gill Sans Light" charset="0"/>
                <a:cs typeface="Gill Sans Light" charset="0"/>
              </a:rPr>
              <a:t>What do we know about hadronic tensor?</a:t>
            </a:r>
          </a:p>
          <a:p>
            <a:r>
              <a:rPr lang="en-US" altLang="x-none" sz="2844" dirty="0">
                <a:solidFill>
                  <a:srgbClr val="FF0000"/>
                </a:solidFill>
                <a:latin typeface="Gill Sans Light" charset="0"/>
                <a:ea typeface="Gill Sans Light" charset="0"/>
                <a:cs typeface="Gill Sans Light" charset="0"/>
              </a:rPr>
              <a:t>                                 </a:t>
            </a:r>
          </a:p>
          <a:p>
            <a:r>
              <a:rPr lang="en-US" altLang="x-none" sz="2844" dirty="0">
                <a:latin typeface="Gill Sans Light" charset="0"/>
                <a:ea typeface="Gill Sans Light" charset="0"/>
                <a:cs typeface="Gill Sans Light" charset="0"/>
              </a:rPr>
              <a:t> </a:t>
            </a:r>
          </a:p>
        </p:txBody>
      </p:sp>
      <p:pic>
        <p:nvPicPr>
          <p:cNvPr id="2867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08126" y="2508392"/>
            <a:ext cx="3373120" cy="237518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28677" name="Text Box 5"/>
          <p:cNvSpPr txBox="1">
            <a:spLocks noChangeArrowheads="1"/>
          </p:cNvSpPr>
          <p:nvPr/>
        </p:nvSpPr>
        <p:spPr bwMode="auto">
          <a:xfrm>
            <a:off x="1137921" y="8340232"/>
            <a:ext cx="9868747" cy="51928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28000" tIns="64000" rIns="128000" bIns="64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9pPr>
          </a:lstStyle>
          <a:p>
            <a:r>
              <a:rPr lang="en-US" altLang="x-none" sz="3413" dirty="0">
                <a:latin typeface="Gill Sans Light" charset="0"/>
                <a:ea typeface="Gill Sans Light" charset="0"/>
                <a:cs typeface="Gill Sans Light" charset="0"/>
              </a:rPr>
              <a:t> Quarks are “</a:t>
            </a:r>
            <a:r>
              <a:rPr lang="en-US" altLang="x-none" sz="3413" dirty="0">
                <a:solidFill>
                  <a:srgbClr val="FF0000"/>
                </a:solidFill>
                <a:latin typeface="Gill Sans Light" charset="0"/>
                <a:ea typeface="Gill Sans Light" charset="0"/>
                <a:cs typeface="Gill Sans Light" charset="0"/>
              </a:rPr>
              <a:t>probed</a:t>
            </a:r>
            <a:r>
              <a:rPr lang="en-US" altLang="x-none" sz="3413" dirty="0">
                <a:latin typeface="Gill Sans Light" charset="0"/>
                <a:ea typeface="Gill Sans Light" charset="0"/>
                <a:cs typeface="Gill Sans Light" charset="0"/>
              </a:rPr>
              <a:t>” at  value of  </a:t>
            </a:r>
          </a:p>
        </p:txBody>
      </p:sp>
      <p:pic>
        <p:nvPicPr>
          <p:cNvPr id="28678"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01953" y="8405708"/>
            <a:ext cx="909884" cy="4538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28679"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4738" y="5296747"/>
            <a:ext cx="10963769" cy="125758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28680" name="Picture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3129" y="6768818"/>
            <a:ext cx="11632071" cy="1212427"/>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Tree>
    <p:extLst>
      <p:ext uri="{BB962C8B-B14F-4D97-AF65-F5344CB8AC3E}">
        <p14:creationId xmlns:p14="http://schemas.microsoft.com/office/powerpoint/2010/main" val="4288174647"/>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Text Box 1"/>
          <p:cNvSpPr txBox="1">
            <a:spLocks noChangeArrowheads="1"/>
          </p:cNvSpPr>
          <p:nvPr/>
        </p:nvSpPr>
        <p:spPr bwMode="auto">
          <a:xfrm>
            <a:off x="255130" y="153529"/>
            <a:ext cx="12747413" cy="12801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28000" tIns="64000" rIns="128000" bIns="64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9pPr>
          </a:lstStyle>
          <a:p>
            <a:pPr algn="r"/>
            <a:r>
              <a:rPr lang="en-US" altLang="x-none" sz="3982" dirty="0">
                <a:latin typeface="Gill Sans Light" charset="0"/>
                <a:ea typeface="Gill Sans Light" charset="0"/>
                <a:cs typeface="Gill Sans Light" charset="0"/>
              </a:rPr>
              <a:t> Gauge invariance </a:t>
            </a:r>
          </a:p>
        </p:txBody>
      </p:sp>
      <p:sp>
        <p:nvSpPr>
          <p:cNvPr id="29698" name="Text Box 2"/>
          <p:cNvSpPr txBox="1">
            <a:spLocks noChangeArrowheads="1"/>
          </p:cNvSpPr>
          <p:nvPr/>
        </p:nvSpPr>
        <p:spPr bwMode="auto">
          <a:xfrm>
            <a:off x="255130" y="1280161"/>
            <a:ext cx="12544213" cy="403239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28000" tIns="64000" rIns="128000" bIns="64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9pPr>
          </a:lstStyle>
          <a:p>
            <a:r>
              <a:rPr lang="en-US" altLang="x-none" sz="2844" dirty="0">
                <a:latin typeface="Gill Sans Light" charset="0"/>
                <a:ea typeface="Gill Sans Light" charset="0"/>
                <a:cs typeface="Gill Sans Light" charset="0"/>
              </a:rPr>
              <a:t>The quark and the remnant are </a:t>
            </a:r>
            <a:r>
              <a:rPr lang="en-US" altLang="x-none" sz="2844" dirty="0">
                <a:solidFill>
                  <a:srgbClr val="0000FF"/>
                </a:solidFill>
                <a:latin typeface="Gill Sans Light" charset="0"/>
                <a:ea typeface="Gill Sans Light" charset="0"/>
                <a:cs typeface="Gill Sans Light" charset="0"/>
              </a:rPr>
              <a:t>co</a:t>
            </a:r>
            <a:r>
              <a:rPr lang="en-US" altLang="x-none" sz="2844" dirty="0">
                <a:solidFill>
                  <a:srgbClr val="008000"/>
                </a:solidFill>
                <a:latin typeface="Gill Sans Light" charset="0"/>
                <a:ea typeface="Gill Sans Light" charset="0"/>
                <a:cs typeface="Gill Sans Light" charset="0"/>
              </a:rPr>
              <a:t>lo</a:t>
            </a:r>
            <a:r>
              <a:rPr lang="en-US" altLang="x-none" sz="2844" dirty="0">
                <a:solidFill>
                  <a:srgbClr val="FF0000"/>
                </a:solidFill>
                <a:latin typeface="Gill Sans Light" charset="0"/>
                <a:ea typeface="Gill Sans Light" charset="0"/>
                <a:cs typeface="Gill Sans Light" charset="0"/>
              </a:rPr>
              <a:t>red </a:t>
            </a:r>
            <a:r>
              <a:rPr lang="en-US" altLang="x-none" sz="2844" dirty="0">
                <a:latin typeface="Gill Sans Light" charset="0"/>
                <a:ea typeface="Gill Sans Light" charset="0"/>
                <a:cs typeface="Gill Sans Light" charset="0"/>
              </a:rPr>
              <a:t>thus they interact </a:t>
            </a:r>
          </a:p>
          <a:p>
            <a:r>
              <a:rPr lang="en-US" altLang="x-none" sz="2844" dirty="0">
                <a:latin typeface="Gill Sans Light" charset="0"/>
                <a:ea typeface="Gill Sans Light" charset="0"/>
                <a:cs typeface="Gill Sans Light" charset="0"/>
              </a:rPr>
              <a:t>via gluon exchanges! If “–” and perpendicular component of </a:t>
            </a:r>
            <a:r>
              <a:rPr lang="en-US" altLang="x-none" sz="2844" dirty="0" err="1">
                <a:latin typeface="Gill Sans Light" charset="0"/>
                <a:ea typeface="Gill Sans Light" charset="0"/>
                <a:cs typeface="Gill Sans Light" charset="0"/>
              </a:rPr>
              <a:t>parton</a:t>
            </a:r>
            <a:r>
              <a:rPr lang="en-US" altLang="x-none" sz="2844" dirty="0">
                <a:latin typeface="Gill Sans Light" charset="0"/>
                <a:ea typeface="Gill Sans Light" charset="0"/>
                <a:cs typeface="Gill Sans Light" charset="0"/>
              </a:rPr>
              <a:t> momentum are neglected, then in configuration space only “–” component survives, </a:t>
            </a:r>
          </a:p>
          <a:p>
            <a:endParaRPr lang="en-US" altLang="x-none" sz="2844" dirty="0">
              <a:latin typeface="Gill Sans Light" charset="0"/>
              <a:ea typeface="Gill Sans Light" charset="0"/>
              <a:cs typeface="Gill Sans Light" charset="0"/>
            </a:endParaRPr>
          </a:p>
          <a:p>
            <a:endParaRPr lang="en-US" altLang="x-none" sz="2844" dirty="0">
              <a:latin typeface="Gill Sans Light" charset="0"/>
              <a:ea typeface="Gill Sans Light" charset="0"/>
              <a:cs typeface="Gill Sans Light" charset="0"/>
            </a:endParaRPr>
          </a:p>
          <a:p>
            <a:endParaRPr lang="en-US" altLang="x-none" sz="2844" dirty="0">
              <a:latin typeface="Gill Sans Light" charset="0"/>
              <a:ea typeface="Gill Sans Light" charset="0"/>
              <a:cs typeface="Gill Sans Light" charset="0"/>
            </a:endParaRPr>
          </a:p>
          <a:p>
            <a:endParaRPr lang="en-US" altLang="x-none" sz="2844" dirty="0">
              <a:latin typeface="Gill Sans Light" charset="0"/>
              <a:ea typeface="Gill Sans Light" charset="0"/>
              <a:cs typeface="Gill Sans Light" charset="0"/>
            </a:endParaRPr>
          </a:p>
          <a:p>
            <a:r>
              <a:rPr lang="en-US" altLang="x-none" sz="2844" dirty="0">
                <a:latin typeface="Gill Sans Light" charset="0"/>
                <a:ea typeface="Gill Sans Light" charset="0"/>
                <a:cs typeface="Gill Sans Light" charset="0"/>
              </a:rPr>
              <a:t> </a:t>
            </a:r>
          </a:p>
          <a:p>
            <a:r>
              <a:rPr lang="en-US" altLang="x-none" sz="2844" dirty="0">
                <a:solidFill>
                  <a:srgbClr val="FF0000"/>
                </a:solidFill>
                <a:latin typeface="Gill Sans Light" charset="0"/>
                <a:ea typeface="Gill Sans Light" charset="0"/>
                <a:cs typeface="Gill Sans Light" charset="0"/>
              </a:rPr>
              <a:t>                                 </a:t>
            </a:r>
          </a:p>
          <a:p>
            <a:r>
              <a:rPr lang="en-US" altLang="x-none" sz="2844" dirty="0">
                <a:latin typeface="Gill Sans Light" charset="0"/>
                <a:ea typeface="Gill Sans Light" charset="0"/>
                <a:cs typeface="Gill Sans Light" charset="0"/>
              </a:rPr>
              <a:t> </a:t>
            </a:r>
          </a:p>
        </p:txBody>
      </p:sp>
      <p:pic>
        <p:nvPicPr>
          <p:cNvPr id="296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43396" y="2560320"/>
            <a:ext cx="5983111" cy="3867574"/>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2970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54311" y="3327965"/>
            <a:ext cx="453814" cy="5554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29701"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38916" y="3323449"/>
            <a:ext cx="318347" cy="453814"/>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29702" name="Text Box 6"/>
          <p:cNvSpPr txBox="1">
            <a:spLocks noChangeArrowheads="1"/>
          </p:cNvSpPr>
          <p:nvPr/>
        </p:nvSpPr>
        <p:spPr bwMode="auto">
          <a:xfrm>
            <a:off x="767645" y="6400801"/>
            <a:ext cx="8830170" cy="5621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64000" rIns="128000" bIns="64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9pPr>
          </a:lstStyle>
          <a:p>
            <a:r>
              <a:rPr lang="en-US" altLang="x-none" sz="3413" dirty="0">
                <a:latin typeface="Gill Sans Light" charset="0"/>
                <a:ea typeface="Gill Sans Light" charset="0"/>
                <a:cs typeface="Gill Sans Light" charset="0"/>
              </a:rPr>
              <a:t>                </a:t>
            </a:r>
            <a:r>
              <a:rPr lang="en-US" altLang="x-none" sz="2844" dirty="0">
                <a:latin typeface="Gill Sans Light" charset="0"/>
                <a:ea typeface="Gill Sans Light" charset="0"/>
                <a:cs typeface="Gill Sans Light" charset="0"/>
              </a:rPr>
              <a:t>This object  is called Wilson line </a:t>
            </a:r>
            <a:r>
              <a:rPr lang="en-US" altLang="x-none" sz="3413" dirty="0">
                <a:latin typeface="Gill Sans Light" charset="0"/>
                <a:ea typeface="Gill Sans Light" charset="0"/>
                <a:cs typeface="Gill Sans Light" charset="0"/>
              </a:rPr>
              <a:t>          </a:t>
            </a:r>
          </a:p>
        </p:txBody>
      </p:sp>
      <p:pic>
        <p:nvPicPr>
          <p:cNvPr id="29703"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02933" y="6861387"/>
            <a:ext cx="8010596" cy="2266809"/>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29704" name="Picture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42188" y="7373902"/>
            <a:ext cx="605084" cy="453814"/>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29705" name="Picture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931966" y="8658578"/>
            <a:ext cx="555413" cy="40414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29706" name="Picture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73902" y="8602134"/>
            <a:ext cx="309316" cy="5554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29707" name="Picture 1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398933" y="6369192"/>
            <a:ext cx="1715911" cy="605084"/>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29708" name="Text Box 12"/>
          <p:cNvSpPr txBox="1">
            <a:spLocks noChangeArrowheads="1"/>
          </p:cNvSpPr>
          <p:nvPr/>
        </p:nvSpPr>
        <p:spPr bwMode="auto">
          <a:xfrm>
            <a:off x="469618" y="7936090"/>
            <a:ext cx="1544320" cy="51928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64000" rIns="128000" bIns="64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9pPr>
          </a:lstStyle>
          <a:p>
            <a:r>
              <a:rPr lang="en-US" altLang="x-none" sz="3413" dirty="0">
                <a:latin typeface="Gill Sans Light" charset="0"/>
                <a:ea typeface="Gill Sans Light" charset="0"/>
                <a:cs typeface="Gill Sans Light" charset="0"/>
              </a:rPr>
              <a:t>For DIS:</a:t>
            </a:r>
          </a:p>
        </p:txBody>
      </p:sp>
      <p:pic>
        <p:nvPicPr>
          <p:cNvPr id="2" name="Picture 1">
            <a:extLst>
              <a:ext uri="{FF2B5EF4-FFF2-40B4-BE49-F238E27FC236}">
                <a16:creationId xmlns:a16="http://schemas.microsoft.com/office/drawing/2014/main" id="{52A5AC3D-DCF2-EF46-9B32-A2AE3A873F23}"/>
              </a:ext>
            </a:extLst>
          </p:cNvPr>
          <p:cNvPicPr>
            <a:picLocks noChangeAspect="1"/>
          </p:cNvPicPr>
          <p:nvPr/>
        </p:nvPicPr>
        <p:blipFill>
          <a:blip r:embed="rId10"/>
          <a:stretch>
            <a:fillRect/>
          </a:stretch>
        </p:blipFill>
        <p:spPr>
          <a:xfrm>
            <a:off x="9597815" y="2560320"/>
            <a:ext cx="3086100" cy="495300"/>
          </a:xfrm>
          <a:prstGeom prst="rect">
            <a:avLst/>
          </a:prstGeom>
        </p:spPr>
      </p:pic>
    </p:spTree>
    <p:extLst>
      <p:ext uri="{BB962C8B-B14F-4D97-AF65-F5344CB8AC3E}">
        <p14:creationId xmlns:p14="http://schemas.microsoft.com/office/powerpoint/2010/main" val="1884639538"/>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Text Box 1">
            <a:extLst>
              <a:ext uri="{FF2B5EF4-FFF2-40B4-BE49-F238E27FC236}">
                <a16:creationId xmlns:a16="http://schemas.microsoft.com/office/drawing/2014/main" id="{1DBBA067-5545-5142-AA3E-C1D3A525AC68}"/>
              </a:ext>
            </a:extLst>
          </p:cNvPr>
          <p:cNvSpPr txBox="1">
            <a:spLocks noChangeArrowheads="1"/>
          </p:cNvSpPr>
          <p:nvPr/>
        </p:nvSpPr>
        <p:spPr bwMode="auto">
          <a:xfrm>
            <a:off x="257387" y="208281"/>
            <a:ext cx="12747413" cy="12801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8000" tIns="64000" rIns="128000" bIns="64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ea typeface="ＭＳ Ｐゴシック" panose="020B0600070205080204" pitchFamily="34"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ea typeface="ＭＳ Ｐゴシック" panose="020B0600070205080204" pitchFamily="34"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ea typeface="ＭＳ Ｐゴシック" panose="020B0600070205080204" pitchFamily="34"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ea typeface="ＭＳ Ｐゴシック" panose="020B0600070205080204" pitchFamily="34"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ea typeface="ＭＳ Ｐゴシック" panose="020B0600070205080204" pitchFamily="34" charset="-128"/>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ea typeface="ＭＳ Ｐゴシック" panose="020B0600070205080204" pitchFamily="34" charset="-128"/>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ea typeface="ＭＳ Ｐゴシック" panose="020B0600070205080204" pitchFamily="34" charset="-128"/>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ea typeface="ＭＳ Ｐゴシック" panose="020B0600070205080204" pitchFamily="34" charset="-128"/>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ea typeface="ＭＳ Ｐゴシック" panose="020B0600070205080204" pitchFamily="34" charset="-128"/>
              </a:defRPr>
            </a:lvl9pPr>
          </a:lstStyle>
          <a:p>
            <a:pPr algn="r"/>
            <a:r>
              <a:rPr lang="en-US" altLang="en-US" sz="3982" dirty="0"/>
              <a:t> </a:t>
            </a:r>
            <a:r>
              <a:rPr lang="en-US" altLang="en-US" sz="3982" dirty="0">
                <a:latin typeface="Gill Sans Light" panose="020B0302020104020203" pitchFamily="34" charset="-79"/>
                <a:cs typeface="Gill Sans Light" panose="020B0302020104020203" pitchFamily="34" charset="-79"/>
              </a:rPr>
              <a:t>Factorization</a:t>
            </a:r>
            <a:r>
              <a:rPr lang="en-US" altLang="en-US" sz="3982" dirty="0"/>
              <a:t> </a:t>
            </a:r>
          </a:p>
        </p:txBody>
      </p:sp>
      <p:pic>
        <p:nvPicPr>
          <p:cNvPr id="33794" name="Picture 2">
            <a:extLst>
              <a:ext uri="{FF2B5EF4-FFF2-40B4-BE49-F238E27FC236}">
                <a16:creationId xmlns:a16="http://schemas.microsoft.com/office/drawing/2014/main" id="{F61031CC-214B-9D4C-8B65-EE7EA96E16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11307" y="2149405"/>
            <a:ext cx="7705796" cy="600117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3795" name="Freeform 3">
            <a:extLst>
              <a:ext uri="{FF2B5EF4-FFF2-40B4-BE49-F238E27FC236}">
                <a16:creationId xmlns:a16="http://schemas.microsoft.com/office/drawing/2014/main" id="{CB7C9C19-E18A-334F-94D1-F097C8B881B1}"/>
              </a:ext>
            </a:extLst>
          </p:cNvPr>
          <p:cNvSpPr>
            <a:spLocks/>
          </p:cNvSpPr>
          <p:nvPr/>
        </p:nvSpPr>
        <p:spPr bwMode="auto">
          <a:xfrm>
            <a:off x="2815450" y="7680960"/>
            <a:ext cx="1792676" cy="767644"/>
          </a:xfrm>
          <a:custGeom>
            <a:avLst/>
            <a:gdLst>
              <a:gd name="T0" fmla="*/ 0 w 3501"/>
              <a:gd name="T1" fmla="*/ 1500 h 1501"/>
              <a:gd name="T2" fmla="*/ 3500 w 3501"/>
              <a:gd name="T3" fmla="*/ 0 h 1501"/>
            </a:gdLst>
            <a:ahLst/>
            <a:cxnLst>
              <a:cxn ang="0">
                <a:pos x="T0" y="T1"/>
              </a:cxn>
              <a:cxn ang="0">
                <a:pos x="T2" y="T3"/>
              </a:cxn>
            </a:cxnLst>
            <a:rect l="0" t="0" r="r" b="b"/>
            <a:pathLst>
              <a:path w="3501" h="1501">
                <a:moveTo>
                  <a:pt x="0" y="1500"/>
                </a:moveTo>
                <a:cubicBezTo>
                  <a:pt x="1500" y="500"/>
                  <a:pt x="1500" y="999"/>
                  <a:pt x="3500" y="0"/>
                </a:cubicBezTo>
              </a:path>
            </a:pathLst>
          </a:custGeom>
          <a:noFill/>
          <a:ln w="36000" cap="flat">
            <a:solidFill>
              <a:srgbClr val="FF3333"/>
            </a:solidFill>
            <a:round/>
            <a:headEn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3413"/>
          </a:p>
        </p:txBody>
      </p:sp>
      <p:sp>
        <p:nvSpPr>
          <p:cNvPr id="33796" name="Text Box 4">
            <a:extLst>
              <a:ext uri="{FF2B5EF4-FFF2-40B4-BE49-F238E27FC236}">
                <a16:creationId xmlns:a16="http://schemas.microsoft.com/office/drawing/2014/main" id="{C6EC88EB-4CD9-C541-BCC5-622F82D58167}"/>
              </a:ext>
            </a:extLst>
          </p:cNvPr>
          <p:cNvSpPr txBox="1">
            <a:spLocks noChangeArrowheads="1"/>
          </p:cNvSpPr>
          <p:nvPr/>
        </p:nvSpPr>
        <p:spPr bwMode="auto">
          <a:xfrm>
            <a:off x="1763326" y="8703735"/>
            <a:ext cx="2442916" cy="51928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128000" tIns="64000" rIns="128000" bIns="64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ea typeface="ＭＳ Ｐゴシック" panose="020B0600070205080204" pitchFamily="34"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ea typeface="ＭＳ Ｐゴシック" panose="020B0600070205080204" pitchFamily="34"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ea typeface="ＭＳ Ｐゴシック" panose="020B0600070205080204" pitchFamily="34"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ea typeface="ＭＳ Ｐゴシック" panose="020B0600070205080204" pitchFamily="34"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ea typeface="ＭＳ Ｐゴシック" panose="020B0600070205080204" pitchFamily="34" charset="-128"/>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ea typeface="ＭＳ Ｐゴシック" panose="020B0600070205080204" pitchFamily="34" charset="-128"/>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ea typeface="ＭＳ Ｐゴシック" panose="020B0600070205080204" pitchFamily="34" charset="-128"/>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ea typeface="ＭＳ Ｐゴシック" panose="020B0600070205080204" pitchFamily="34" charset="-128"/>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ea typeface="ＭＳ Ｐゴシック" panose="020B0600070205080204" pitchFamily="34" charset="-128"/>
              </a:defRPr>
            </a:lvl9pPr>
          </a:lstStyle>
          <a:p>
            <a:r>
              <a:rPr lang="en-US" altLang="en-US" sz="3413" b="1"/>
              <a:t>Distribution</a:t>
            </a:r>
          </a:p>
        </p:txBody>
      </p:sp>
      <p:pic>
        <p:nvPicPr>
          <p:cNvPr id="33799" name="Picture 7">
            <a:extLst>
              <a:ext uri="{FF2B5EF4-FFF2-40B4-BE49-F238E27FC236}">
                <a16:creationId xmlns:a16="http://schemas.microsoft.com/office/drawing/2014/main" id="{0F8E617C-9E8A-A746-8637-BB3CBBB6B3D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62453" y="2088445"/>
            <a:ext cx="776676" cy="776676"/>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33800" name="Picture 8">
            <a:extLst>
              <a:ext uri="{FF2B5EF4-FFF2-40B4-BE49-F238E27FC236}">
                <a16:creationId xmlns:a16="http://schemas.microsoft.com/office/drawing/2014/main" id="{D3ED8D0D-93C3-D244-B056-A127FB41BBD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164712" y="4506525"/>
            <a:ext cx="715715" cy="519289"/>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33801" name="Picture 9">
            <a:extLst>
              <a:ext uri="{FF2B5EF4-FFF2-40B4-BE49-F238E27FC236}">
                <a16:creationId xmlns:a16="http://schemas.microsoft.com/office/drawing/2014/main" id="{A4413D77-8E30-7B44-B662-B0AC60A91E3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214384" y="6502401"/>
            <a:ext cx="715715" cy="519289"/>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33802" name="Picture 10">
            <a:extLst>
              <a:ext uri="{FF2B5EF4-FFF2-40B4-BE49-F238E27FC236}">
                <a16:creationId xmlns:a16="http://schemas.microsoft.com/office/drawing/2014/main" id="{A3D9947F-C147-5241-9998-9AA7F570529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598009" y="1323058"/>
            <a:ext cx="2011681" cy="519289"/>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33803" name="Picture 11">
            <a:extLst>
              <a:ext uri="{FF2B5EF4-FFF2-40B4-BE49-F238E27FC236}">
                <a16:creationId xmlns:a16="http://schemas.microsoft.com/office/drawing/2014/main" id="{EB211289-6585-9648-9A0E-29A33A39870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701867" y="3379894"/>
            <a:ext cx="1212427" cy="605084"/>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33804" name="Picture 12">
            <a:extLst>
              <a:ext uri="{FF2B5EF4-FFF2-40B4-BE49-F238E27FC236}">
                <a16:creationId xmlns:a16="http://schemas.microsoft.com/office/drawing/2014/main" id="{AD971FE9-263C-AC49-AFF7-57379D9B7C8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733476" y="7443894"/>
            <a:ext cx="1300480" cy="776676"/>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33805" name="Picture 13">
            <a:extLst>
              <a:ext uri="{FF2B5EF4-FFF2-40B4-BE49-F238E27FC236}">
                <a16:creationId xmlns:a16="http://schemas.microsoft.com/office/drawing/2014/main" id="{1CA549B4-3FDF-5349-BD7B-9AB8524BCA7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451254" y="5375770"/>
            <a:ext cx="2339058" cy="71571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 name="Rectangle 1">
            <a:extLst>
              <a:ext uri="{FF2B5EF4-FFF2-40B4-BE49-F238E27FC236}">
                <a16:creationId xmlns:a16="http://schemas.microsoft.com/office/drawing/2014/main" id="{6596B98D-977D-D24C-A368-CAA72F0CC0E3}"/>
              </a:ext>
            </a:extLst>
          </p:cNvPr>
          <p:cNvSpPr/>
          <p:nvPr/>
        </p:nvSpPr>
        <p:spPr>
          <a:xfrm>
            <a:off x="4321277" y="2027485"/>
            <a:ext cx="3805084" cy="2129084"/>
          </a:xfrm>
          <a:prstGeom prst="rect">
            <a:avLst/>
          </a:prstGeom>
          <a:solidFill>
            <a:srgbClr val="FFFFFF"/>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457200" rtl="0" fontAlgn="auto" latinLnBrk="0" hangingPunct="0">
              <a:lnSpc>
                <a:spcPct val="93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Times New Roman"/>
            </a:endParaRPr>
          </a:p>
        </p:txBody>
      </p:sp>
      <p:sp>
        <p:nvSpPr>
          <p:cNvPr id="25" name="Rectangle 24">
            <a:extLst>
              <a:ext uri="{FF2B5EF4-FFF2-40B4-BE49-F238E27FC236}">
                <a16:creationId xmlns:a16="http://schemas.microsoft.com/office/drawing/2014/main" id="{C0E651E8-0A7B-C849-846A-1B746BD6837C}"/>
              </a:ext>
            </a:extLst>
          </p:cNvPr>
          <p:cNvSpPr/>
          <p:nvPr/>
        </p:nvSpPr>
        <p:spPr>
          <a:xfrm>
            <a:off x="4321277" y="3128589"/>
            <a:ext cx="3510117" cy="2077592"/>
          </a:xfrm>
          <a:prstGeom prst="rect">
            <a:avLst/>
          </a:prstGeom>
          <a:solidFill>
            <a:srgbClr val="FFFFFF"/>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457200" rtl="0" fontAlgn="auto" latinLnBrk="0" hangingPunct="0">
              <a:lnSpc>
                <a:spcPct val="93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Times New Roman"/>
            </a:endParaRPr>
          </a:p>
        </p:txBody>
      </p:sp>
      <p:cxnSp>
        <p:nvCxnSpPr>
          <p:cNvPr id="4" name="Straight Arrow Connector 3">
            <a:extLst>
              <a:ext uri="{FF2B5EF4-FFF2-40B4-BE49-F238E27FC236}">
                <a16:creationId xmlns:a16="http://schemas.microsoft.com/office/drawing/2014/main" id="{EC6BE286-877B-1841-82B8-356BEB5C1394}"/>
              </a:ext>
            </a:extLst>
          </p:cNvPr>
          <p:cNvCxnSpPr/>
          <p:nvPr/>
        </p:nvCxnSpPr>
        <p:spPr>
          <a:xfrm>
            <a:off x="4321277" y="4793226"/>
            <a:ext cx="1828800" cy="0"/>
          </a:xfrm>
          <a:prstGeom prst="straightConnector1">
            <a:avLst/>
          </a:prstGeom>
          <a:noFill/>
          <a:ln w="25400" cap="flat">
            <a:solidFill>
              <a:srgbClr val="FF0000"/>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6" name="Straight Connector 5">
            <a:extLst>
              <a:ext uri="{FF2B5EF4-FFF2-40B4-BE49-F238E27FC236}">
                <a16:creationId xmlns:a16="http://schemas.microsoft.com/office/drawing/2014/main" id="{4C0E5917-0BFF-0B43-ADE4-D57984C2EF6B}"/>
              </a:ext>
            </a:extLst>
          </p:cNvPr>
          <p:cNvCxnSpPr/>
          <p:nvPr/>
        </p:nvCxnSpPr>
        <p:spPr>
          <a:xfrm>
            <a:off x="6150077" y="4793226"/>
            <a:ext cx="1681317" cy="0"/>
          </a:xfrm>
          <a:prstGeom prst="line">
            <a:avLst/>
          </a:prstGeom>
          <a:noFill/>
          <a:ln w="25400" cap="flat">
            <a:solidFill>
              <a:srgbClr val="FF0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30" name="Rectangle 29">
            <a:extLst>
              <a:ext uri="{FF2B5EF4-FFF2-40B4-BE49-F238E27FC236}">
                <a16:creationId xmlns:a16="http://schemas.microsoft.com/office/drawing/2014/main" id="{157A539D-A2B9-7343-A7F5-552C567BD42E}"/>
              </a:ext>
            </a:extLst>
          </p:cNvPr>
          <p:cNvSpPr/>
          <p:nvPr/>
        </p:nvSpPr>
        <p:spPr>
          <a:xfrm>
            <a:off x="10598009" y="3237218"/>
            <a:ext cx="1805385" cy="2077592"/>
          </a:xfrm>
          <a:prstGeom prst="rect">
            <a:avLst/>
          </a:prstGeom>
          <a:solidFill>
            <a:srgbClr val="FFFFFF"/>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457200" rtl="0" fontAlgn="auto" latinLnBrk="0" hangingPunct="0">
              <a:lnSpc>
                <a:spcPct val="93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Times New Roman"/>
            </a:endParaRPr>
          </a:p>
        </p:txBody>
      </p:sp>
      <p:sp>
        <p:nvSpPr>
          <p:cNvPr id="31" name="Rectangle 30">
            <a:extLst>
              <a:ext uri="{FF2B5EF4-FFF2-40B4-BE49-F238E27FC236}">
                <a16:creationId xmlns:a16="http://schemas.microsoft.com/office/drawing/2014/main" id="{083815E0-1919-DE47-A876-8A2A488D2965}"/>
              </a:ext>
            </a:extLst>
          </p:cNvPr>
          <p:cNvSpPr/>
          <p:nvPr/>
        </p:nvSpPr>
        <p:spPr>
          <a:xfrm>
            <a:off x="11036726" y="1083261"/>
            <a:ext cx="555506" cy="953948"/>
          </a:xfrm>
          <a:prstGeom prst="rect">
            <a:avLst/>
          </a:prstGeom>
          <a:solidFill>
            <a:srgbClr val="FFFFFF"/>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457200" rtl="0" fontAlgn="auto" latinLnBrk="0" hangingPunct="0">
              <a:lnSpc>
                <a:spcPct val="93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Times New Roman"/>
            </a:endParaRPr>
          </a:p>
        </p:txBody>
      </p:sp>
    </p:spTree>
    <p:extLst>
      <p:ext uri="{BB962C8B-B14F-4D97-AF65-F5344CB8AC3E}">
        <p14:creationId xmlns:p14="http://schemas.microsoft.com/office/powerpoint/2010/main" val="2631834692"/>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1"/>
          <p:cNvSpPr>
            <a:spLocks noGrp="1" noChangeArrowheads="1"/>
          </p:cNvSpPr>
          <p:nvPr>
            <p:ph type="title" idx="4294967295"/>
          </p:nvPr>
        </p:nvSpPr>
        <p:spPr>
          <a:xfrm>
            <a:off x="650240" y="31610"/>
            <a:ext cx="11704320" cy="964072"/>
          </a:xfrm>
          <a:ln/>
        </p:spPr>
        <p:txBody>
          <a:bodyPr anchorCtr="0"/>
          <a:lstStyle/>
          <a:p>
            <a:pPr>
              <a:lnSpc>
                <a:spcPct val="100000"/>
              </a:lnSpc>
              <a:tabLst>
                <a:tab pos="638942" algn="l"/>
                <a:tab pos="1277882" algn="l"/>
                <a:tab pos="1916824" algn="l"/>
                <a:tab pos="2555765" algn="l"/>
                <a:tab pos="3194706" algn="l"/>
                <a:tab pos="3833647" algn="l"/>
                <a:tab pos="4472589" algn="l"/>
                <a:tab pos="5111529" algn="l"/>
                <a:tab pos="5750471" algn="l"/>
                <a:tab pos="6389411" algn="l"/>
                <a:tab pos="7028353" algn="l"/>
                <a:tab pos="7667294" algn="l"/>
                <a:tab pos="8306235" algn="l"/>
                <a:tab pos="8945176" algn="l"/>
                <a:tab pos="9584118" algn="l"/>
                <a:tab pos="10223058" algn="l"/>
                <a:tab pos="10862000" algn="l"/>
                <a:tab pos="11500940" algn="l"/>
              </a:tabLst>
            </a:pPr>
            <a:r>
              <a:rPr lang="en-US" altLang="x-none" sz="4551" dirty="0">
                <a:latin typeface="Gill Sans Light" charset="0"/>
                <a:ea typeface="Gill Sans Light" charset="0"/>
                <a:cs typeface="Gill Sans Light" charset="0"/>
              </a:rPr>
              <a:t>Success of QCD factorization</a:t>
            </a:r>
          </a:p>
        </p:txBody>
      </p:sp>
      <p:sp>
        <p:nvSpPr>
          <p:cNvPr id="30722" name="Text Box 2"/>
          <p:cNvSpPr txBox="1">
            <a:spLocks noChangeArrowheads="1"/>
          </p:cNvSpPr>
          <p:nvPr/>
        </p:nvSpPr>
        <p:spPr bwMode="auto">
          <a:xfrm>
            <a:off x="650240" y="1047610"/>
            <a:ext cx="11704320" cy="735809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lvl1pPr marL="365125" indent="-365125">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Calibri" charset="0"/>
                <a:ea typeface="ＭＳ Ｐゴシック" charset="-128"/>
                <a:cs typeface="ＭＳ Ｐゴシック" charset="-128"/>
              </a:defRPr>
            </a:lvl1pPr>
            <a:lvl2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Calibri" charset="0"/>
                <a:ea typeface="ＭＳ Ｐゴシック" charset="-128"/>
                <a:cs typeface="ＭＳ Ｐゴシック" charset="-128"/>
              </a:defRPr>
            </a:lvl2pPr>
            <a:lvl3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Calibri" charset="0"/>
                <a:ea typeface="ＭＳ Ｐゴシック" charset="-128"/>
                <a:cs typeface="ＭＳ Ｐゴシック" charset="-128"/>
              </a:defRPr>
            </a:lvl3pPr>
            <a:lvl4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Calibri" charset="0"/>
                <a:ea typeface="ＭＳ Ｐゴシック" charset="-128"/>
                <a:cs typeface="ＭＳ Ｐゴシック" charset="-128"/>
              </a:defRPr>
            </a:lvl4pPr>
            <a:lvl5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Calibri" charset="0"/>
                <a:ea typeface="ＭＳ Ｐゴシック" charset="-128"/>
                <a:cs typeface="ＭＳ Ｐゴシック" charset="-128"/>
              </a:defRPr>
            </a:lvl5pPr>
            <a:lvl6pPr marL="2514600" indent="-228600" defTabSz="449263" fontAlgn="base">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Calibri" charset="0"/>
                <a:ea typeface="ＭＳ Ｐゴシック" charset="-128"/>
                <a:cs typeface="ＭＳ Ｐゴシック" charset="-128"/>
              </a:defRPr>
            </a:lvl6pPr>
            <a:lvl7pPr marL="2971800" indent="-228600" defTabSz="449263" fontAlgn="base">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Calibri" charset="0"/>
                <a:ea typeface="ＭＳ Ｐゴシック" charset="-128"/>
                <a:cs typeface="ＭＳ Ｐゴシック" charset="-128"/>
              </a:defRPr>
            </a:lvl7pPr>
            <a:lvl8pPr marL="3429000" indent="-228600" defTabSz="449263" fontAlgn="base">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Calibri" charset="0"/>
                <a:ea typeface="ＭＳ Ｐゴシック" charset="-128"/>
                <a:cs typeface="ＭＳ Ｐゴシック" charset="-128"/>
              </a:defRPr>
            </a:lvl8pPr>
            <a:lvl9pPr marL="3886200" indent="-228600" defTabSz="449263" fontAlgn="base">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Calibri" charset="0"/>
                <a:ea typeface="ＭＳ Ｐゴシック" charset="-128"/>
                <a:cs typeface="ＭＳ Ｐゴシック" charset="-128"/>
              </a:defRPr>
            </a:lvl9pPr>
          </a:lstStyle>
          <a:p>
            <a:pPr>
              <a:spcBef>
                <a:spcPts val="801"/>
              </a:spcBef>
              <a:spcAft>
                <a:spcPts val="2027"/>
              </a:spcAft>
              <a:buFont typeface="Wingdings" charset="2"/>
              <a:buChar char=""/>
            </a:pPr>
            <a:r>
              <a:rPr lang="en-US" altLang="x-none" sz="3982" dirty="0">
                <a:latin typeface="Gill Sans Light" charset="0"/>
                <a:ea typeface="Gill Sans Light" charset="0"/>
                <a:cs typeface="Gill Sans Light" charset="0"/>
              </a:rPr>
              <a:t>Universality of PDFs: mapped in one process (say DIS), used in other processes</a:t>
            </a:r>
          </a:p>
        </p:txBody>
      </p:sp>
      <p:pic>
        <p:nvPicPr>
          <p:cNvPr id="307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38524" y="3558258"/>
            <a:ext cx="5816036" cy="550897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3072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99486" y="2293902"/>
            <a:ext cx="6199858" cy="6793654"/>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30725"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795" y="2287129"/>
            <a:ext cx="6312747" cy="6518204"/>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Tree>
    <p:extLst>
      <p:ext uri="{BB962C8B-B14F-4D97-AF65-F5344CB8AC3E}">
        <p14:creationId xmlns:p14="http://schemas.microsoft.com/office/powerpoint/2010/main" val="659937956"/>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fill="hold" nodeType="clickEffect">
                                  <p:stCondLst>
                                    <p:cond delay="0"/>
                                  </p:stCondLst>
                                  <p:childTnLst>
                                    <p:set>
                                      <p:cBhvr additive="repl">
                                        <p:cTn id="6" dur="1" fill="hold">
                                          <p:stCondLst>
                                            <p:cond delay="0"/>
                                          </p:stCondLst>
                                        </p:cTn>
                                        <p:tgtEl>
                                          <p:spTgt spid="30723"/>
                                        </p:tgtEl>
                                        <p:attrNameLst>
                                          <p:attrName>style.visibility</p:attrName>
                                        </p:attrNameLst>
                                      </p:cBhvr>
                                      <p:to>
                                        <p:strVal val="visible"/>
                                      </p:to>
                                    </p:set>
                                    <p:animEffect transition="in" filter="dissolve">
                                      <p:cBhvr additive="repl">
                                        <p:cTn id="7" dur="500"/>
                                        <p:tgtEl>
                                          <p:spTgt spid="3072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xit" fill="hold" nodeType="clickEffect">
                                  <p:stCondLst>
                                    <p:cond delay="0"/>
                                  </p:stCondLst>
                                  <p:childTnLst>
                                    <p:set>
                                      <p:cBhvr additive="repl">
                                        <p:cTn id="11" dur="1" fill="hold">
                                          <p:stCondLst>
                                            <p:cond delay="0"/>
                                          </p:stCondLst>
                                        </p:cTn>
                                        <p:tgtEl>
                                          <p:spTgt spid="30723"/>
                                        </p:tgtEl>
                                        <p:attrNameLst>
                                          <p:attrName>style.visibility</p:attrName>
                                        </p:attrNameLst>
                                      </p:cBhvr>
                                      <p:to>
                                        <p:strVal val="hidden"/>
                                      </p:to>
                                    </p:set>
                                  </p:childTnLst>
                                </p:cTn>
                              </p:par>
                              <p:par>
                                <p:cTn id="12" presetID="9" presetClass="entr" fill="hold" nodeType="withEffect">
                                  <p:stCondLst>
                                    <p:cond delay="0"/>
                                  </p:stCondLst>
                                  <p:childTnLst>
                                    <p:set>
                                      <p:cBhvr additive="repl">
                                        <p:cTn id="13" dur="1" fill="hold">
                                          <p:stCondLst>
                                            <p:cond delay="0"/>
                                          </p:stCondLst>
                                        </p:cTn>
                                        <p:tgtEl>
                                          <p:spTgt spid="30724"/>
                                        </p:tgtEl>
                                        <p:attrNameLst>
                                          <p:attrName>style.visibility</p:attrName>
                                        </p:attrNameLst>
                                      </p:cBhvr>
                                      <p:to>
                                        <p:strVal val="visible"/>
                                      </p:to>
                                    </p:set>
                                    <p:animEffect transition="in" filter="dissolve">
                                      <p:cBhvr additive="repl">
                                        <p:cTn id="14" dur="500"/>
                                        <p:tgtEl>
                                          <p:spTgt spid="30724"/>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xit" fill="hold" nodeType="clickEffect">
                                  <p:stCondLst>
                                    <p:cond delay="0"/>
                                  </p:stCondLst>
                                  <p:childTnLst>
                                    <p:set>
                                      <p:cBhvr additive="repl">
                                        <p:cTn id="18" dur="1" fill="hold">
                                          <p:stCondLst>
                                            <p:cond delay="0"/>
                                          </p:stCondLst>
                                        </p:cTn>
                                        <p:tgtEl>
                                          <p:spTgt spid="3072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2124" y="2255522"/>
            <a:ext cx="2826738" cy="283125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18435" name="Text Box 3"/>
          <p:cNvSpPr txBox="1">
            <a:spLocks noChangeArrowheads="1"/>
          </p:cNvSpPr>
          <p:nvPr/>
        </p:nvSpPr>
        <p:spPr bwMode="auto">
          <a:xfrm>
            <a:off x="1740748" y="1535289"/>
            <a:ext cx="1422400" cy="59605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89287" rIns="128000" bIns="64000"/>
          <a:lstStyle>
            <a:lvl1pPr>
              <a:tabLst>
                <a:tab pos="449263" algn="l"/>
                <a:tab pos="898525" algn="l"/>
              </a:tabLst>
              <a:defRPr>
                <a:solidFill>
                  <a:srgbClr val="000000"/>
                </a:solidFill>
                <a:latin typeface="Arial" charset="0"/>
                <a:ea typeface="DejaVu Sans" charset="0"/>
                <a:cs typeface="DejaVu Sans" charset="0"/>
              </a:defRPr>
            </a:lvl1pPr>
            <a:lvl2pPr>
              <a:tabLst>
                <a:tab pos="449263" algn="l"/>
                <a:tab pos="898525" algn="l"/>
              </a:tabLst>
              <a:defRPr>
                <a:solidFill>
                  <a:srgbClr val="000000"/>
                </a:solidFill>
                <a:latin typeface="Arial" charset="0"/>
                <a:ea typeface="DejaVu Sans" charset="0"/>
                <a:cs typeface="DejaVu Sans" charset="0"/>
              </a:defRPr>
            </a:lvl2pPr>
            <a:lvl3pPr>
              <a:tabLst>
                <a:tab pos="449263" algn="l"/>
                <a:tab pos="898525" algn="l"/>
              </a:tabLst>
              <a:defRPr>
                <a:solidFill>
                  <a:srgbClr val="000000"/>
                </a:solidFill>
                <a:latin typeface="Arial" charset="0"/>
                <a:ea typeface="DejaVu Sans" charset="0"/>
                <a:cs typeface="DejaVu Sans" charset="0"/>
              </a:defRPr>
            </a:lvl3pPr>
            <a:lvl4pPr>
              <a:tabLst>
                <a:tab pos="449263" algn="l"/>
                <a:tab pos="898525" algn="l"/>
              </a:tabLst>
              <a:defRPr>
                <a:solidFill>
                  <a:srgbClr val="000000"/>
                </a:solidFill>
                <a:latin typeface="Arial" charset="0"/>
                <a:ea typeface="DejaVu Sans" charset="0"/>
                <a:cs typeface="DejaVu Sans" charset="0"/>
              </a:defRPr>
            </a:lvl4pPr>
            <a:lvl5pPr>
              <a:tabLst>
                <a:tab pos="449263" algn="l"/>
                <a:tab pos="898525" algn="l"/>
              </a:tabLst>
              <a:defRPr>
                <a:solidFill>
                  <a:srgbClr val="000000"/>
                </a:solidFill>
                <a:latin typeface="Arial" charset="0"/>
                <a:ea typeface="DejaVu Sans" charset="0"/>
                <a:cs typeface="DejaVu Sans"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Lst>
              <a:defRPr>
                <a:solidFill>
                  <a:srgbClr val="000000"/>
                </a:solidFill>
                <a:latin typeface="Arial" charset="0"/>
                <a:ea typeface="DejaVu Sans" charset="0"/>
                <a:cs typeface="DejaVu Sans"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Lst>
              <a:defRPr>
                <a:solidFill>
                  <a:srgbClr val="000000"/>
                </a:solidFill>
                <a:latin typeface="Arial" charset="0"/>
                <a:ea typeface="DejaVu Sans" charset="0"/>
                <a:cs typeface="DejaVu Sans"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Lst>
              <a:defRPr>
                <a:solidFill>
                  <a:srgbClr val="000000"/>
                </a:solidFill>
                <a:latin typeface="Arial" charset="0"/>
                <a:ea typeface="DejaVu Sans" charset="0"/>
                <a:cs typeface="DejaVu Sans"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Lst>
              <a:defRPr>
                <a:solidFill>
                  <a:srgbClr val="000000"/>
                </a:solidFill>
                <a:latin typeface="Arial" charset="0"/>
                <a:ea typeface="DejaVu Sans" charset="0"/>
                <a:cs typeface="DejaVu Sans" charset="0"/>
              </a:defRPr>
            </a:lvl9pPr>
          </a:lstStyle>
          <a:p>
            <a:r>
              <a:rPr lang="en-US" altLang="x-none" sz="2844" b="1"/>
              <a:t>Proton</a:t>
            </a:r>
          </a:p>
        </p:txBody>
      </p:sp>
      <p:sp>
        <p:nvSpPr>
          <p:cNvPr id="18436" name="Text Box 4"/>
          <p:cNvSpPr txBox="1">
            <a:spLocks noChangeArrowheads="1"/>
          </p:cNvSpPr>
          <p:nvPr/>
        </p:nvSpPr>
        <p:spPr bwMode="auto">
          <a:xfrm>
            <a:off x="1548835" y="2964463"/>
            <a:ext cx="498970" cy="64120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91816" rIns="128000" bIns="64000"/>
          <a:lstStyle/>
          <a:p>
            <a:r>
              <a:rPr lang="en-US" altLang="x-none" sz="3129" b="1">
                <a:solidFill>
                  <a:srgbClr val="FFFFFF"/>
                </a:solidFill>
                <a:ea typeface="DejaVu Sans" charset="0"/>
                <a:cs typeface="DejaVu Sans" charset="0"/>
              </a:rPr>
              <a:t>u</a:t>
            </a:r>
          </a:p>
        </p:txBody>
      </p:sp>
      <p:sp>
        <p:nvSpPr>
          <p:cNvPr id="18437" name="Text Box 5"/>
          <p:cNvSpPr txBox="1">
            <a:spLocks noChangeArrowheads="1"/>
          </p:cNvSpPr>
          <p:nvPr/>
        </p:nvSpPr>
        <p:spPr bwMode="auto">
          <a:xfrm>
            <a:off x="2779326" y="2964463"/>
            <a:ext cx="498968" cy="64120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91816" rIns="128000" bIns="64000"/>
          <a:lstStyle/>
          <a:p>
            <a:r>
              <a:rPr lang="en-US" altLang="x-none" sz="3129" b="1">
                <a:solidFill>
                  <a:srgbClr val="FFFFFF"/>
                </a:solidFill>
                <a:ea typeface="DejaVu Sans" charset="0"/>
                <a:cs typeface="DejaVu Sans" charset="0"/>
              </a:rPr>
              <a:t>u</a:t>
            </a:r>
          </a:p>
        </p:txBody>
      </p:sp>
      <p:sp>
        <p:nvSpPr>
          <p:cNvPr id="18438" name="Text Box 6"/>
          <p:cNvSpPr txBox="1">
            <a:spLocks noChangeArrowheads="1"/>
          </p:cNvSpPr>
          <p:nvPr/>
        </p:nvSpPr>
        <p:spPr bwMode="auto">
          <a:xfrm>
            <a:off x="2113280" y="4088836"/>
            <a:ext cx="498970" cy="64120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91816" rIns="128000" bIns="64000"/>
          <a:lstStyle/>
          <a:p>
            <a:r>
              <a:rPr lang="en-US" altLang="x-none" sz="3129" b="1">
                <a:solidFill>
                  <a:srgbClr val="FFFFFF"/>
                </a:solidFill>
                <a:ea typeface="DejaVu Sans" charset="0"/>
                <a:cs typeface="DejaVu Sans" charset="0"/>
              </a:rPr>
              <a:t>d</a:t>
            </a:r>
          </a:p>
        </p:txBody>
      </p:sp>
      <p:pic>
        <p:nvPicPr>
          <p:cNvPr id="18439"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2124" y="5890544"/>
            <a:ext cx="2826738" cy="283125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18440" name="Text Box 8"/>
          <p:cNvSpPr txBox="1">
            <a:spLocks noChangeArrowheads="1"/>
          </p:cNvSpPr>
          <p:nvPr/>
        </p:nvSpPr>
        <p:spPr bwMode="auto">
          <a:xfrm>
            <a:off x="1587219" y="5222241"/>
            <a:ext cx="1645919" cy="59605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89287" rIns="128000" bIns="64000"/>
          <a:lstStyle>
            <a:lvl1pPr>
              <a:tabLst>
                <a:tab pos="449263" algn="l"/>
                <a:tab pos="898525" algn="l"/>
              </a:tabLst>
              <a:defRPr>
                <a:solidFill>
                  <a:srgbClr val="000000"/>
                </a:solidFill>
                <a:latin typeface="Arial" charset="0"/>
                <a:ea typeface="DejaVu Sans" charset="0"/>
                <a:cs typeface="DejaVu Sans" charset="0"/>
              </a:defRPr>
            </a:lvl1pPr>
            <a:lvl2pPr>
              <a:tabLst>
                <a:tab pos="449263" algn="l"/>
                <a:tab pos="898525" algn="l"/>
              </a:tabLst>
              <a:defRPr>
                <a:solidFill>
                  <a:srgbClr val="000000"/>
                </a:solidFill>
                <a:latin typeface="Arial" charset="0"/>
                <a:ea typeface="DejaVu Sans" charset="0"/>
                <a:cs typeface="DejaVu Sans" charset="0"/>
              </a:defRPr>
            </a:lvl2pPr>
            <a:lvl3pPr>
              <a:tabLst>
                <a:tab pos="449263" algn="l"/>
                <a:tab pos="898525" algn="l"/>
              </a:tabLst>
              <a:defRPr>
                <a:solidFill>
                  <a:srgbClr val="000000"/>
                </a:solidFill>
                <a:latin typeface="Arial" charset="0"/>
                <a:ea typeface="DejaVu Sans" charset="0"/>
                <a:cs typeface="DejaVu Sans" charset="0"/>
              </a:defRPr>
            </a:lvl3pPr>
            <a:lvl4pPr>
              <a:tabLst>
                <a:tab pos="449263" algn="l"/>
                <a:tab pos="898525" algn="l"/>
              </a:tabLst>
              <a:defRPr>
                <a:solidFill>
                  <a:srgbClr val="000000"/>
                </a:solidFill>
                <a:latin typeface="Arial" charset="0"/>
                <a:ea typeface="DejaVu Sans" charset="0"/>
                <a:cs typeface="DejaVu Sans" charset="0"/>
              </a:defRPr>
            </a:lvl4pPr>
            <a:lvl5pPr>
              <a:tabLst>
                <a:tab pos="449263" algn="l"/>
                <a:tab pos="898525" algn="l"/>
              </a:tabLst>
              <a:defRPr>
                <a:solidFill>
                  <a:srgbClr val="000000"/>
                </a:solidFill>
                <a:latin typeface="Arial" charset="0"/>
                <a:ea typeface="DejaVu Sans" charset="0"/>
                <a:cs typeface="DejaVu Sans"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Lst>
              <a:defRPr>
                <a:solidFill>
                  <a:srgbClr val="000000"/>
                </a:solidFill>
                <a:latin typeface="Arial" charset="0"/>
                <a:ea typeface="DejaVu Sans" charset="0"/>
                <a:cs typeface="DejaVu Sans"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Lst>
              <a:defRPr>
                <a:solidFill>
                  <a:srgbClr val="000000"/>
                </a:solidFill>
                <a:latin typeface="Arial" charset="0"/>
                <a:ea typeface="DejaVu Sans" charset="0"/>
                <a:cs typeface="DejaVu Sans"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Lst>
              <a:defRPr>
                <a:solidFill>
                  <a:srgbClr val="000000"/>
                </a:solidFill>
                <a:latin typeface="Arial" charset="0"/>
                <a:ea typeface="DejaVu Sans" charset="0"/>
                <a:cs typeface="DejaVu Sans"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Lst>
              <a:defRPr>
                <a:solidFill>
                  <a:srgbClr val="000000"/>
                </a:solidFill>
                <a:latin typeface="Arial" charset="0"/>
                <a:ea typeface="DejaVu Sans" charset="0"/>
                <a:cs typeface="DejaVu Sans" charset="0"/>
              </a:defRPr>
            </a:lvl9pPr>
          </a:lstStyle>
          <a:p>
            <a:r>
              <a:rPr lang="en-US" altLang="x-none" sz="2844" b="1"/>
              <a:t>Neutron</a:t>
            </a:r>
          </a:p>
        </p:txBody>
      </p:sp>
      <p:sp>
        <p:nvSpPr>
          <p:cNvPr id="18441" name="Text Box 9"/>
          <p:cNvSpPr txBox="1">
            <a:spLocks noChangeArrowheads="1"/>
          </p:cNvSpPr>
          <p:nvPr/>
        </p:nvSpPr>
        <p:spPr bwMode="auto">
          <a:xfrm>
            <a:off x="1548835" y="6599485"/>
            <a:ext cx="498970" cy="64120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91816" rIns="128000" bIns="64000"/>
          <a:lstStyle/>
          <a:p>
            <a:r>
              <a:rPr lang="en-US" altLang="x-none" sz="3129" b="1">
                <a:solidFill>
                  <a:srgbClr val="FFFFFF"/>
                </a:solidFill>
                <a:ea typeface="DejaVu Sans" charset="0"/>
                <a:cs typeface="DejaVu Sans" charset="0"/>
              </a:rPr>
              <a:t>d</a:t>
            </a:r>
          </a:p>
        </p:txBody>
      </p:sp>
      <p:sp>
        <p:nvSpPr>
          <p:cNvPr id="18442" name="Text Box 10"/>
          <p:cNvSpPr txBox="1">
            <a:spLocks noChangeArrowheads="1"/>
          </p:cNvSpPr>
          <p:nvPr/>
        </p:nvSpPr>
        <p:spPr bwMode="auto">
          <a:xfrm>
            <a:off x="2779326" y="6599485"/>
            <a:ext cx="498968" cy="64120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91816" rIns="128000" bIns="64000"/>
          <a:lstStyle/>
          <a:p>
            <a:r>
              <a:rPr lang="en-US" altLang="x-none" sz="3129" b="1">
                <a:solidFill>
                  <a:srgbClr val="FFFFFF"/>
                </a:solidFill>
                <a:ea typeface="DejaVu Sans" charset="0"/>
                <a:cs typeface="DejaVu Sans" charset="0"/>
              </a:rPr>
              <a:t>d</a:t>
            </a:r>
          </a:p>
        </p:txBody>
      </p:sp>
      <p:sp>
        <p:nvSpPr>
          <p:cNvPr id="18443" name="Text Box 11"/>
          <p:cNvSpPr txBox="1">
            <a:spLocks noChangeArrowheads="1"/>
          </p:cNvSpPr>
          <p:nvPr/>
        </p:nvSpPr>
        <p:spPr bwMode="auto">
          <a:xfrm>
            <a:off x="2113280" y="7726116"/>
            <a:ext cx="498970" cy="64120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91816" rIns="128000" bIns="64000"/>
          <a:lstStyle/>
          <a:p>
            <a:r>
              <a:rPr lang="en-US" altLang="x-none" sz="3129" b="1">
                <a:solidFill>
                  <a:srgbClr val="FFFFFF"/>
                </a:solidFill>
                <a:ea typeface="DejaVu Sans" charset="0"/>
                <a:cs typeface="DejaVu Sans" charset="0"/>
              </a:rPr>
              <a:t>u</a:t>
            </a:r>
          </a:p>
        </p:txBody>
      </p:sp>
      <p:sp>
        <p:nvSpPr>
          <p:cNvPr id="18444" name="Text Box 12"/>
          <p:cNvSpPr txBox="1">
            <a:spLocks noChangeArrowheads="1"/>
          </p:cNvSpPr>
          <p:nvPr/>
        </p:nvSpPr>
        <p:spPr bwMode="auto">
          <a:xfrm>
            <a:off x="4352996" y="2302934"/>
            <a:ext cx="1882987" cy="9347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86758" rIns="128000" bIns="64000"/>
          <a:lstStyle>
            <a:lvl1pPr>
              <a:tabLst>
                <a:tab pos="449263" algn="l"/>
                <a:tab pos="898525" algn="l"/>
              </a:tabLst>
              <a:defRPr>
                <a:solidFill>
                  <a:srgbClr val="000000"/>
                </a:solidFill>
                <a:latin typeface="Arial" charset="0"/>
                <a:ea typeface="DejaVu Sans" charset="0"/>
                <a:cs typeface="DejaVu Sans" charset="0"/>
              </a:defRPr>
            </a:lvl1pPr>
            <a:lvl2pPr>
              <a:tabLst>
                <a:tab pos="449263" algn="l"/>
                <a:tab pos="898525" algn="l"/>
              </a:tabLst>
              <a:defRPr>
                <a:solidFill>
                  <a:srgbClr val="000000"/>
                </a:solidFill>
                <a:latin typeface="Arial" charset="0"/>
                <a:ea typeface="DejaVu Sans" charset="0"/>
                <a:cs typeface="DejaVu Sans" charset="0"/>
              </a:defRPr>
            </a:lvl2pPr>
            <a:lvl3pPr>
              <a:tabLst>
                <a:tab pos="449263" algn="l"/>
                <a:tab pos="898525" algn="l"/>
              </a:tabLst>
              <a:defRPr>
                <a:solidFill>
                  <a:srgbClr val="000000"/>
                </a:solidFill>
                <a:latin typeface="Arial" charset="0"/>
                <a:ea typeface="DejaVu Sans" charset="0"/>
                <a:cs typeface="DejaVu Sans" charset="0"/>
              </a:defRPr>
            </a:lvl3pPr>
            <a:lvl4pPr>
              <a:tabLst>
                <a:tab pos="449263" algn="l"/>
                <a:tab pos="898525" algn="l"/>
              </a:tabLst>
              <a:defRPr>
                <a:solidFill>
                  <a:srgbClr val="000000"/>
                </a:solidFill>
                <a:latin typeface="Arial" charset="0"/>
                <a:ea typeface="DejaVu Sans" charset="0"/>
                <a:cs typeface="DejaVu Sans" charset="0"/>
              </a:defRPr>
            </a:lvl4pPr>
            <a:lvl5pPr>
              <a:tabLst>
                <a:tab pos="449263" algn="l"/>
                <a:tab pos="898525" algn="l"/>
              </a:tabLst>
              <a:defRPr>
                <a:solidFill>
                  <a:srgbClr val="000000"/>
                </a:solidFill>
                <a:latin typeface="Arial" charset="0"/>
                <a:ea typeface="DejaVu Sans" charset="0"/>
                <a:cs typeface="DejaVu Sans"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Lst>
              <a:defRPr>
                <a:solidFill>
                  <a:srgbClr val="000000"/>
                </a:solidFill>
                <a:latin typeface="Arial" charset="0"/>
                <a:ea typeface="DejaVu Sans" charset="0"/>
                <a:cs typeface="DejaVu Sans"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Lst>
              <a:defRPr>
                <a:solidFill>
                  <a:srgbClr val="000000"/>
                </a:solidFill>
                <a:latin typeface="Arial" charset="0"/>
                <a:ea typeface="DejaVu Sans" charset="0"/>
                <a:cs typeface="DejaVu Sans"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Lst>
              <a:defRPr>
                <a:solidFill>
                  <a:srgbClr val="000000"/>
                </a:solidFill>
                <a:latin typeface="Arial" charset="0"/>
                <a:ea typeface="DejaVu Sans" charset="0"/>
                <a:cs typeface="DejaVu Sans"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Lst>
              <a:defRPr>
                <a:solidFill>
                  <a:srgbClr val="000000"/>
                </a:solidFill>
                <a:latin typeface="Arial" charset="0"/>
                <a:ea typeface="DejaVu Sans" charset="0"/>
                <a:cs typeface="DejaVu Sans" charset="0"/>
              </a:defRPr>
            </a:lvl9pPr>
          </a:lstStyle>
          <a:p>
            <a:r>
              <a:rPr lang="en-US" altLang="x-none" sz="3413" dirty="0">
                <a:latin typeface="Gill Sans Light" charset="0"/>
                <a:ea typeface="Gill Sans Light" charset="0"/>
                <a:cs typeface="Gill Sans Light" charset="0"/>
              </a:rPr>
              <a:t>Two “up”</a:t>
            </a:r>
          </a:p>
          <a:p>
            <a:r>
              <a:rPr lang="en-US" altLang="x-none" sz="3413" dirty="0">
                <a:latin typeface="Gill Sans Light" charset="0"/>
                <a:ea typeface="Gill Sans Light" charset="0"/>
                <a:cs typeface="Gill Sans Light" charset="0"/>
              </a:rPr>
              <a:t>one “down”</a:t>
            </a:r>
          </a:p>
        </p:txBody>
      </p:sp>
      <p:sp>
        <p:nvSpPr>
          <p:cNvPr id="18445" name="Text Box 13"/>
          <p:cNvSpPr txBox="1">
            <a:spLocks noChangeArrowheads="1"/>
          </p:cNvSpPr>
          <p:nvPr/>
        </p:nvSpPr>
        <p:spPr bwMode="auto">
          <a:xfrm>
            <a:off x="4352996" y="6195343"/>
            <a:ext cx="1950720" cy="9347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86758" rIns="128000" bIns="64000"/>
          <a:lstStyle>
            <a:lvl1pPr>
              <a:tabLst>
                <a:tab pos="449263" algn="l"/>
                <a:tab pos="898525" algn="l"/>
                <a:tab pos="1347788" algn="l"/>
              </a:tabLst>
              <a:defRPr>
                <a:solidFill>
                  <a:srgbClr val="000000"/>
                </a:solidFill>
                <a:latin typeface="Arial" charset="0"/>
                <a:ea typeface="DejaVu Sans" charset="0"/>
                <a:cs typeface="DejaVu Sans" charset="0"/>
              </a:defRPr>
            </a:lvl1pPr>
            <a:lvl2pPr>
              <a:tabLst>
                <a:tab pos="449263" algn="l"/>
                <a:tab pos="898525" algn="l"/>
                <a:tab pos="1347788" algn="l"/>
              </a:tabLst>
              <a:defRPr>
                <a:solidFill>
                  <a:srgbClr val="000000"/>
                </a:solidFill>
                <a:latin typeface="Arial" charset="0"/>
                <a:ea typeface="DejaVu Sans" charset="0"/>
                <a:cs typeface="DejaVu Sans" charset="0"/>
              </a:defRPr>
            </a:lvl2pPr>
            <a:lvl3pPr>
              <a:tabLst>
                <a:tab pos="449263" algn="l"/>
                <a:tab pos="898525" algn="l"/>
                <a:tab pos="1347788" algn="l"/>
              </a:tabLst>
              <a:defRPr>
                <a:solidFill>
                  <a:srgbClr val="000000"/>
                </a:solidFill>
                <a:latin typeface="Arial" charset="0"/>
                <a:ea typeface="DejaVu Sans" charset="0"/>
                <a:cs typeface="DejaVu Sans" charset="0"/>
              </a:defRPr>
            </a:lvl3pPr>
            <a:lvl4pPr>
              <a:tabLst>
                <a:tab pos="449263" algn="l"/>
                <a:tab pos="898525" algn="l"/>
                <a:tab pos="1347788" algn="l"/>
              </a:tabLst>
              <a:defRPr>
                <a:solidFill>
                  <a:srgbClr val="000000"/>
                </a:solidFill>
                <a:latin typeface="Arial" charset="0"/>
                <a:ea typeface="DejaVu Sans" charset="0"/>
                <a:cs typeface="DejaVu Sans" charset="0"/>
              </a:defRPr>
            </a:lvl4pPr>
            <a:lvl5pPr>
              <a:tabLst>
                <a:tab pos="449263" algn="l"/>
                <a:tab pos="898525" algn="l"/>
                <a:tab pos="1347788" algn="l"/>
              </a:tabLst>
              <a:defRPr>
                <a:solidFill>
                  <a:srgbClr val="000000"/>
                </a:solidFill>
                <a:latin typeface="Arial" charset="0"/>
                <a:ea typeface="DejaVu Sans" charset="0"/>
                <a:cs typeface="DejaVu Sans"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Lst>
              <a:defRPr>
                <a:solidFill>
                  <a:srgbClr val="000000"/>
                </a:solidFill>
                <a:latin typeface="Arial" charset="0"/>
                <a:ea typeface="DejaVu Sans" charset="0"/>
                <a:cs typeface="DejaVu Sans"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Lst>
              <a:defRPr>
                <a:solidFill>
                  <a:srgbClr val="000000"/>
                </a:solidFill>
                <a:latin typeface="Arial" charset="0"/>
                <a:ea typeface="DejaVu Sans" charset="0"/>
                <a:cs typeface="DejaVu Sans"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Lst>
              <a:defRPr>
                <a:solidFill>
                  <a:srgbClr val="000000"/>
                </a:solidFill>
                <a:latin typeface="Arial" charset="0"/>
                <a:ea typeface="DejaVu Sans" charset="0"/>
                <a:cs typeface="DejaVu Sans"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Lst>
              <a:defRPr>
                <a:solidFill>
                  <a:srgbClr val="000000"/>
                </a:solidFill>
                <a:latin typeface="Arial" charset="0"/>
                <a:ea typeface="DejaVu Sans" charset="0"/>
                <a:cs typeface="DejaVu Sans" charset="0"/>
              </a:defRPr>
            </a:lvl9pPr>
          </a:lstStyle>
          <a:p>
            <a:r>
              <a:rPr lang="en-US" altLang="x-none" sz="3413" dirty="0">
                <a:latin typeface="Gill Sans Light" charset="0"/>
                <a:ea typeface="Gill Sans Light" charset="0"/>
                <a:cs typeface="Gill Sans Light" charset="0"/>
              </a:rPr>
              <a:t>Two “down”</a:t>
            </a:r>
          </a:p>
          <a:p>
            <a:r>
              <a:rPr lang="en-US" altLang="x-none" sz="3413" dirty="0">
                <a:latin typeface="Gill Sans Light" charset="0"/>
                <a:ea typeface="Gill Sans Light" charset="0"/>
                <a:cs typeface="Gill Sans Light" charset="0"/>
              </a:rPr>
              <a:t>one “up”</a:t>
            </a:r>
          </a:p>
        </p:txBody>
      </p:sp>
      <p:sp>
        <p:nvSpPr>
          <p:cNvPr id="16" name="Rectangle 15"/>
          <p:cNvSpPr>
            <a:spLocks noChangeArrowheads="1"/>
          </p:cNvSpPr>
          <p:nvPr/>
        </p:nvSpPr>
        <p:spPr bwMode="auto">
          <a:xfrm>
            <a:off x="9736662" y="0"/>
            <a:ext cx="3092609" cy="7961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66560" rIns="128000" bIns="66560">
            <a:spAutoFit/>
          </a:bodyPr>
          <a:lstStyle>
            <a:lvl1pPr>
              <a:tabLst>
                <a:tab pos="449263" algn="l"/>
                <a:tab pos="898525" algn="l"/>
                <a:tab pos="1347788" algn="l"/>
                <a:tab pos="1797050" algn="l"/>
                <a:tab pos="2246313" algn="l"/>
              </a:tabLst>
              <a:defRPr>
                <a:solidFill>
                  <a:srgbClr val="000000"/>
                </a:solidFill>
                <a:latin typeface="Arial" charset="0"/>
                <a:ea typeface="DejaVu Sans" charset="0"/>
                <a:cs typeface="DejaVu Sans" charset="0"/>
              </a:defRPr>
            </a:lvl1pPr>
            <a:lvl2pPr>
              <a:tabLst>
                <a:tab pos="449263" algn="l"/>
                <a:tab pos="898525" algn="l"/>
                <a:tab pos="1347788" algn="l"/>
                <a:tab pos="1797050" algn="l"/>
                <a:tab pos="2246313" algn="l"/>
              </a:tabLst>
              <a:defRPr>
                <a:solidFill>
                  <a:srgbClr val="000000"/>
                </a:solidFill>
                <a:latin typeface="Arial" charset="0"/>
                <a:ea typeface="DejaVu Sans" charset="0"/>
                <a:cs typeface="DejaVu Sans" charset="0"/>
              </a:defRPr>
            </a:lvl2pPr>
            <a:lvl3pPr>
              <a:tabLst>
                <a:tab pos="449263" algn="l"/>
                <a:tab pos="898525" algn="l"/>
                <a:tab pos="1347788" algn="l"/>
                <a:tab pos="1797050" algn="l"/>
                <a:tab pos="2246313" algn="l"/>
              </a:tabLst>
              <a:defRPr>
                <a:solidFill>
                  <a:srgbClr val="000000"/>
                </a:solidFill>
                <a:latin typeface="Arial" charset="0"/>
                <a:ea typeface="DejaVu Sans" charset="0"/>
                <a:cs typeface="DejaVu Sans" charset="0"/>
              </a:defRPr>
            </a:lvl3pPr>
            <a:lvl4pPr>
              <a:tabLst>
                <a:tab pos="449263" algn="l"/>
                <a:tab pos="898525" algn="l"/>
                <a:tab pos="1347788" algn="l"/>
                <a:tab pos="1797050" algn="l"/>
                <a:tab pos="2246313" algn="l"/>
              </a:tabLst>
              <a:defRPr>
                <a:solidFill>
                  <a:srgbClr val="000000"/>
                </a:solidFill>
                <a:latin typeface="Arial" charset="0"/>
                <a:ea typeface="DejaVu Sans" charset="0"/>
                <a:cs typeface="DejaVu Sans" charset="0"/>
              </a:defRPr>
            </a:lvl4pPr>
            <a:lvl5pPr>
              <a:tabLst>
                <a:tab pos="449263" algn="l"/>
                <a:tab pos="898525" algn="l"/>
                <a:tab pos="1347788" algn="l"/>
                <a:tab pos="1797050" algn="l"/>
                <a:tab pos="2246313" algn="l"/>
              </a:tabLst>
              <a:defRPr>
                <a:solidFill>
                  <a:srgbClr val="000000"/>
                </a:solidFill>
                <a:latin typeface="Arial" charset="0"/>
                <a:ea typeface="DejaVu Sans" charset="0"/>
                <a:cs typeface="DejaVu Sans"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Lst>
              <a:defRPr>
                <a:solidFill>
                  <a:srgbClr val="000000"/>
                </a:solidFill>
                <a:latin typeface="Arial" charset="0"/>
                <a:ea typeface="DejaVu Sans" charset="0"/>
                <a:cs typeface="DejaVu Sans"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Lst>
              <a:defRPr>
                <a:solidFill>
                  <a:srgbClr val="000000"/>
                </a:solidFill>
                <a:latin typeface="Arial" charset="0"/>
                <a:ea typeface="DejaVu Sans" charset="0"/>
                <a:cs typeface="DejaVu Sans"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Lst>
              <a:defRPr>
                <a:solidFill>
                  <a:srgbClr val="000000"/>
                </a:solidFill>
                <a:latin typeface="Arial" charset="0"/>
                <a:ea typeface="DejaVu Sans" charset="0"/>
                <a:cs typeface="DejaVu Sans"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Lst>
              <a:defRPr>
                <a:solidFill>
                  <a:srgbClr val="000000"/>
                </a:solidFill>
                <a:latin typeface="Arial" charset="0"/>
                <a:ea typeface="DejaVu Sans" charset="0"/>
                <a:cs typeface="DejaVu Sans" charset="0"/>
              </a:defRPr>
            </a:lvl9pPr>
          </a:lstStyle>
          <a:p>
            <a:pPr>
              <a:lnSpc>
                <a:spcPct val="116000"/>
              </a:lnSpc>
            </a:pPr>
            <a:r>
              <a:rPr lang="en-US" altLang="x-none" sz="3982" dirty="0">
                <a:latin typeface="Gill Sans Light" charset="0"/>
                <a:ea typeface="Gill Sans Light" charset="0"/>
                <a:cs typeface="Gill Sans Light" charset="0"/>
              </a:rPr>
              <a:t>Quark model </a:t>
            </a:r>
          </a:p>
        </p:txBody>
      </p:sp>
    </p:spTree>
    <p:extLst>
      <p:ext uri="{BB962C8B-B14F-4D97-AF65-F5344CB8AC3E}">
        <p14:creationId xmlns:p14="http://schemas.microsoft.com/office/powerpoint/2010/main" val="1749405759"/>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1"/>
          <p:cNvSpPr>
            <a:spLocks noGrp="1" noChangeArrowheads="1"/>
          </p:cNvSpPr>
          <p:nvPr>
            <p:ph type="title" idx="4294967295"/>
          </p:nvPr>
        </p:nvSpPr>
        <p:spPr>
          <a:xfrm>
            <a:off x="650240" y="31610"/>
            <a:ext cx="11704320" cy="964072"/>
          </a:xfrm>
          <a:ln/>
        </p:spPr>
        <p:txBody>
          <a:bodyPr anchorCtr="0"/>
          <a:lstStyle/>
          <a:p>
            <a:pPr>
              <a:lnSpc>
                <a:spcPct val="100000"/>
              </a:lnSpc>
              <a:tabLst>
                <a:tab pos="638942" algn="l"/>
                <a:tab pos="1277882" algn="l"/>
                <a:tab pos="1916824" algn="l"/>
                <a:tab pos="2555765" algn="l"/>
                <a:tab pos="3194706" algn="l"/>
                <a:tab pos="3833647" algn="l"/>
                <a:tab pos="4472589" algn="l"/>
                <a:tab pos="5111529" algn="l"/>
                <a:tab pos="5750471" algn="l"/>
                <a:tab pos="6389411" algn="l"/>
                <a:tab pos="7028353" algn="l"/>
                <a:tab pos="7667294" algn="l"/>
                <a:tab pos="8306235" algn="l"/>
                <a:tab pos="8945176" algn="l"/>
                <a:tab pos="9584118" algn="l"/>
                <a:tab pos="10223058" algn="l"/>
                <a:tab pos="10862000" algn="l"/>
                <a:tab pos="11500940" algn="l"/>
              </a:tabLst>
            </a:pPr>
            <a:r>
              <a:rPr lang="en-US" altLang="x-none" sz="4551" dirty="0">
                <a:latin typeface="Gill Sans Light" charset="0"/>
                <a:ea typeface="Gill Sans Light" charset="0"/>
                <a:cs typeface="Gill Sans Light" charset="0"/>
              </a:rPr>
              <a:t>Success of QCD factorization</a:t>
            </a:r>
          </a:p>
        </p:txBody>
      </p:sp>
      <p:sp>
        <p:nvSpPr>
          <p:cNvPr id="31746" name="Text Box 2"/>
          <p:cNvSpPr txBox="1">
            <a:spLocks noChangeArrowheads="1"/>
          </p:cNvSpPr>
          <p:nvPr/>
        </p:nvSpPr>
        <p:spPr bwMode="auto">
          <a:xfrm>
            <a:off x="650240" y="1047610"/>
            <a:ext cx="11704320" cy="735809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lvl1pPr marL="365125" indent="-365125">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Calibri" charset="0"/>
                <a:ea typeface="ＭＳ Ｐゴシック" charset="-128"/>
                <a:cs typeface="ＭＳ Ｐゴシック" charset="-128"/>
              </a:defRPr>
            </a:lvl1pPr>
            <a:lvl2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Calibri" charset="0"/>
                <a:ea typeface="ＭＳ Ｐゴシック" charset="-128"/>
                <a:cs typeface="ＭＳ Ｐゴシック" charset="-128"/>
              </a:defRPr>
            </a:lvl2pPr>
            <a:lvl3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Calibri" charset="0"/>
                <a:ea typeface="ＭＳ Ｐゴシック" charset="-128"/>
                <a:cs typeface="ＭＳ Ｐゴシック" charset="-128"/>
              </a:defRPr>
            </a:lvl3pPr>
            <a:lvl4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Calibri" charset="0"/>
                <a:ea typeface="ＭＳ Ｐゴシック" charset="-128"/>
                <a:cs typeface="ＭＳ Ｐゴシック" charset="-128"/>
              </a:defRPr>
            </a:lvl4pPr>
            <a:lvl5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Calibri" charset="0"/>
                <a:ea typeface="ＭＳ Ｐゴシック" charset="-128"/>
                <a:cs typeface="ＭＳ Ｐゴシック" charset="-128"/>
              </a:defRPr>
            </a:lvl5pPr>
            <a:lvl6pPr marL="2514600" indent="-228600" defTabSz="449263" fontAlgn="base">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Calibri" charset="0"/>
                <a:ea typeface="ＭＳ Ｐゴシック" charset="-128"/>
                <a:cs typeface="ＭＳ Ｐゴシック" charset="-128"/>
              </a:defRPr>
            </a:lvl6pPr>
            <a:lvl7pPr marL="2971800" indent="-228600" defTabSz="449263" fontAlgn="base">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Calibri" charset="0"/>
                <a:ea typeface="ＭＳ Ｐゴシック" charset="-128"/>
                <a:cs typeface="ＭＳ Ｐゴシック" charset="-128"/>
              </a:defRPr>
            </a:lvl7pPr>
            <a:lvl8pPr marL="3429000" indent="-228600" defTabSz="449263" fontAlgn="base">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Calibri" charset="0"/>
                <a:ea typeface="ＭＳ Ｐゴシック" charset="-128"/>
                <a:cs typeface="ＭＳ Ｐゴシック" charset="-128"/>
              </a:defRPr>
            </a:lvl8pPr>
            <a:lvl9pPr marL="3886200" indent="-228600" defTabSz="449263" fontAlgn="base">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Calibri" charset="0"/>
                <a:ea typeface="ＭＳ Ｐゴシック" charset="-128"/>
                <a:cs typeface="ＭＳ Ｐゴシック" charset="-128"/>
              </a:defRPr>
            </a:lvl9pPr>
          </a:lstStyle>
          <a:p>
            <a:pPr>
              <a:spcBef>
                <a:spcPts val="801"/>
              </a:spcBef>
              <a:spcAft>
                <a:spcPts val="2027"/>
              </a:spcAft>
              <a:buFont typeface="Wingdings" charset="2"/>
              <a:buChar char=""/>
            </a:pPr>
            <a:r>
              <a:rPr lang="en-US" altLang="x-none" sz="3982" dirty="0">
                <a:latin typeface="Gill Sans Light" charset="0"/>
                <a:ea typeface="Gill Sans Light" charset="0"/>
                <a:cs typeface="Gill Sans Light" charset="0"/>
              </a:rPr>
              <a:t>Universality of PDFs: mapped in one process (say DIS), used in other process</a:t>
            </a:r>
          </a:p>
        </p:txBody>
      </p:sp>
      <p:pic>
        <p:nvPicPr>
          <p:cNvPr id="3174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04001" y="2560321"/>
            <a:ext cx="6041813" cy="5378027"/>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3174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795" y="2287129"/>
            <a:ext cx="6312747" cy="6518204"/>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Tree>
    <p:extLst>
      <p:ext uri="{BB962C8B-B14F-4D97-AF65-F5344CB8AC3E}">
        <p14:creationId xmlns:p14="http://schemas.microsoft.com/office/powerpoint/2010/main" val="3453934614"/>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fill="hold" nodeType="withEffect">
                                  <p:stCondLst>
                                    <p:cond delay="0"/>
                                  </p:stCondLst>
                                  <p:childTnLst>
                                    <p:set>
                                      <p:cBhvr additive="repl">
                                        <p:cTn id="6" dur="1" fill="hold">
                                          <p:stCondLst>
                                            <p:cond delay="0"/>
                                          </p:stCondLst>
                                        </p:cTn>
                                        <p:tgtEl>
                                          <p:spTgt spid="31748"/>
                                        </p:tgtEl>
                                        <p:attrNameLst>
                                          <p:attrName>style.visibility</p:attrName>
                                        </p:attrNameLst>
                                      </p:cBhvr>
                                      <p:to>
                                        <p:strVal val="visible"/>
                                      </p:to>
                                    </p:set>
                                    <p:animEffect transition="in" filter="dissolve">
                                      <p:cBhvr additive="repl">
                                        <p:cTn id="7" dur="500"/>
                                        <p:tgtEl>
                                          <p:spTgt spid="3174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xit" fill="hold" nodeType="clickEffect">
                                  <p:stCondLst>
                                    <p:cond delay="0"/>
                                  </p:stCondLst>
                                  <p:childTnLst>
                                    <p:set>
                                      <p:cBhvr additive="repl">
                                        <p:cTn id="11" dur="1" fill="hold">
                                          <p:stCondLst>
                                            <p:cond delay="0"/>
                                          </p:stCondLst>
                                        </p:cTn>
                                        <p:tgtEl>
                                          <p:spTgt spid="3174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1"/>
          <p:cNvSpPr>
            <a:spLocks noGrp="1" noChangeArrowheads="1"/>
          </p:cNvSpPr>
          <p:nvPr>
            <p:ph type="title" idx="4294967295"/>
          </p:nvPr>
        </p:nvSpPr>
        <p:spPr>
          <a:xfrm>
            <a:off x="650240" y="31610"/>
            <a:ext cx="11704320" cy="964072"/>
          </a:xfrm>
          <a:ln/>
        </p:spPr>
        <p:txBody>
          <a:bodyPr anchorCtr="0"/>
          <a:lstStyle/>
          <a:p>
            <a:pPr>
              <a:lnSpc>
                <a:spcPct val="100000"/>
              </a:lnSpc>
              <a:tabLst>
                <a:tab pos="638942" algn="l"/>
                <a:tab pos="1277882" algn="l"/>
                <a:tab pos="1916824" algn="l"/>
                <a:tab pos="2555765" algn="l"/>
                <a:tab pos="3194706" algn="l"/>
                <a:tab pos="3833647" algn="l"/>
                <a:tab pos="4472589" algn="l"/>
                <a:tab pos="5111529" algn="l"/>
                <a:tab pos="5750471" algn="l"/>
                <a:tab pos="6389411" algn="l"/>
                <a:tab pos="7028353" algn="l"/>
                <a:tab pos="7667294" algn="l"/>
                <a:tab pos="8306235" algn="l"/>
                <a:tab pos="8945176" algn="l"/>
                <a:tab pos="9584118" algn="l"/>
                <a:tab pos="10223058" algn="l"/>
                <a:tab pos="10862000" algn="l"/>
                <a:tab pos="11500940" algn="l"/>
              </a:tabLst>
            </a:pPr>
            <a:r>
              <a:rPr lang="en-US" altLang="x-none" sz="4551" dirty="0">
                <a:latin typeface="Gill Sans Light" charset="0"/>
                <a:ea typeface="Gill Sans Light" charset="0"/>
                <a:cs typeface="Gill Sans Light" charset="0"/>
              </a:rPr>
              <a:t>Success of QCD factorization</a:t>
            </a:r>
          </a:p>
        </p:txBody>
      </p:sp>
      <p:sp>
        <p:nvSpPr>
          <p:cNvPr id="32770" name="Text Box 2"/>
          <p:cNvSpPr txBox="1">
            <a:spLocks noChangeArrowheads="1"/>
          </p:cNvSpPr>
          <p:nvPr/>
        </p:nvSpPr>
        <p:spPr bwMode="auto">
          <a:xfrm>
            <a:off x="650240" y="1047610"/>
            <a:ext cx="11704320" cy="735809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lvl1pPr marL="365125" indent="-365125">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Calibri" charset="0"/>
                <a:ea typeface="ＭＳ Ｐゴシック" charset="-128"/>
                <a:cs typeface="ＭＳ Ｐゴシック" charset="-128"/>
              </a:defRPr>
            </a:lvl1pPr>
            <a:lvl2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Calibri" charset="0"/>
                <a:ea typeface="ＭＳ Ｐゴシック" charset="-128"/>
                <a:cs typeface="ＭＳ Ｐゴシック" charset="-128"/>
              </a:defRPr>
            </a:lvl2pPr>
            <a:lvl3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Calibri" charset="0"/>
                <a:ea typeface="ＭＳ Ｐゴシック" charset="-128"/>
                <a:cs typeface="ＭＳ Ｐゴシック" charset="-128"/>
              </a:defRPr>
            </a:lvl3pPr>
            <a:lvl4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Calibri" charset="0"/>
                <a:ea typeface="ＭＳ Ｐゴシック" charset="-128"/>
                <a:cs typeface="ＭＳ Ｐゴシック" charset="-128"/>
              </a:defRPr>
            </a:lvl4pPr>
            <a:lvl5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Calibri" charset="0"/>
                <a:ea typeface="ＭＳ Ｐゴシック" charset="-128"/>
                <a:cs typeface="ＭＳ Ｐゴシック" charset="-128"/>
              </a:defRPr>
            </a:lvl5pPr>
            <a:lvl6pPr marL="2514600" indent="-228600" defTabSz="449263" fontAlgn="base">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Calibri" charset="0"/>
                <a:ea typeface="ＭＳ Ｐゴシック" charset="-128"/>
                <a:cs typeface="ＭＳ Ｐゴシック" charset="-128"/>
              </a:defRPr>
            </a:lvl6pPr>
            <a:lvl7pPr marL="2971800" indent="-228600" defTabSz="449263" fontAlgn="base">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Calibri" charset="0"/>
                <a:ea typeface="ＭＳ Ｐゴシック" charset="-128"/>
                <a:cs typeface="ＭＳ Ｐゴシック" charset="-128"/>
              </a:defRPr>
            </a:lvl7pPr>
            <a:lvl8pPr marL="3429000" indent="-228600" defTabSz="449263" fontAlgn="base">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Calibri" charset="0"/>
                <a:ea typeface="ＭＳ Ｐゴシック" charset="-128"/>
                <a:cs typeface="ＭＳ Ｐゴシック" charset="-128"/>
              </a:defRPr>
            </a:lvl8pPr>
            <a:lvl9pPr marL="3886200" indent="-228600" defTabSz="449263" fontAlgn="base">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Calibri" charset="0"/>
                <a:ea typeface="ＭＳ Ｐゴシック" charset="-128"/>
                <a:cs typeface="ＭＳ Ｐゴシック" charset="-128"/>
              </a:defRPr>
            </a:lvl9pPr>
          </a:lstStyle>
          <a:p>
            <a:pPr>
              <a:spcBef>
                <a:spcPts val="801"/>
              </a:spcBef>
              <a:spcAft>
                <a:spcPts val="2027"/>
              </a:spcAft>
              <a:buFont typeface="Wingdings" charset="2"/>
              <a:buChar char=""/>
            </a:pPr>
            <a:r>
              <a:rPr lang="en-US" altLang="x-none" sz="3982" dirty="0">
                <a:latin typeface="Gill Sans Light" charset="0"/>
                <a:ea typeface="Gill Sans Light" charset="0"/>
                <a:cs typeface="Gill Sans Light" charset="0"/>
              </a:rPr>
              <a:t>Universality of PDFs: mapped in one process (say DIS), used in other process</a:t>
            </a:r>
          </a:p>
        </p:txBody>
      </p:sp>
      <p:pic>
        <p:nvPicPr>
          <p:cNvPr id="3277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94312" y="2429369"/>
            <a:ext cx="6068907" cy="6080196"/>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32773"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795" y="2275840"/>
            <a:ext cx="6312747" cy="6518204"/>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Tree>
    <p:extLst>
      <p:ext uri="{BB962C8B-B14F-4D97-AF65-F5344CB8AC3E}">
        <p14:creationId xmlns:p14="http://schemas.microsoft.com/office/powerpoint/2010/main" val="2774962179"/>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fill="hold" nodeType="withEffect">
                                  <p:stCondLst>
                                    <p:cond delay="0"/>
                                  </p:stCondLst>
                                  <p:childTnLst>
                                    <p:set>
                                      <p:cBhvr additive="repl">
                                        <p:cTn id="6" dur="1" fill="hold">
                                          <p:stCondLst>
                                            <p:cond delay="0"/>
                                          </p:stCondLst>
                                        </p:cTn>
                                        <p:tgtEl>
                                          <p:spTgt spid="32772"/>
                                        </p:tgtEl>
                                        <p:attrNameLst>
                                          <p:attrName>style.visibility</p:attrName>
                                        </p:attrNameLst>
                                      </p:cBhvr>
                                      <p:to>
                                        <p:strVal val="visible"/>
                                      </p:to>
                                    </p:set>
                                    <p:animEffect transition="in" filter="dissolve">
                                      <p:cBhvr additive="repl">
                                        <p:cTn id="7" dur="500"/>
                                        <p:tgtEl>
                                          <p:spTgt spid="327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1"/>
          <p:cNvSpPr>
            <a:spLocks noGrp="1" noChangeArrowheads="1"/>
          </p:cNvSpPr>
          <p:nvPr>
            <p:ph type="title" idx="4294967295"/>
          </p:nvPr>
        </p:nvSpPr>
        <p:spPr>
          <a:xfrm>
            <a:off x="650240" y="31610"/>
            <a:ext cx="11704320" cy="964072"/>
          </a:xfrm>
          <a:ln/>
        </p:spPr>
        <p:txBody>
          <a:bodyPr anchorCtr="0"/>
          <a:lstStyle/>
          <a:p>
            <a:pPr>
              <a:lnSpc>
                <a:spcPct val="100000"/>
              </a:lnSpc>
              <a:tabLst>
                <a:tab pos="638942" algn="l"/>
                <a:tab pos="1277882" algn="l"/>
                <a:tab pos="1916824" algn="l"/>
                <a:tab pos="2555765" algn="l"/>
                <a:tab pos="3194706" algn="l"/>
                <a:tab pos="3833647" algn="l"/>
                <a:tab pos="4472589" algn="l"/>
                <a:tab pos="5111529" algn="l"/>
                <a:tab pos="5750471" algn="l"/>
                <a:tab pos="6389411" algn="l"/>
                <a:tab pos="7028353" algn="l"/>
                <a:tab pos="7667294" algn="l"/>
                <a:tab pos="8306235" algn="l"/>
                <a:tab pos="8945176" algn="l"/>
                <a:tab pos="9584118" algn="l"/>
                <a:tab pos="10223058" algn="l"/>
                <a:tab pos="10862000" algn="l"/>
                <a:tab pos="11500940" algn="l"/>
              </a:tabLst>
            </a:pPr>
            <a:r>
              <a:rPr lang="en-US" altLang="x-none" sz="4551" dirty="0">
                <a:latin typeface="Gill Sans Light" charset="0"/>
                <a:ea typeface="Gill Sans Light" charset="0"/>
                <a:cs typeface="Gill Sans Light" charset="0"/>
              </a:rPr>
              <a:t>Success of QCD factorization</a:t>
            </a:r>
          </a:p>
        </p:txBody>
      </p:sp>
      <p:sp>
        <p:nvSpPr>
          <p:cNvPr id="32770" name="Text Box 2"/>
          <p:cNvSpPr txBox="1">
            <a:spLocks noChangeArrowheads="1"/>
          </p:cNvSpPr>
          <p:nvPr/>
        </p:nvSpPr>
        <p:spPr bwMode="auto">
          <a:xfrm>
            <a:off x="650240" y="1047610"/>
            <a:ext cx="11704320" cy="735809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lvl1pPr marL="365125" indent="-365125">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Calibri" charset="0"/>
                <a:ea typeface="ＭＳ Ｐゴシック" charset="-128"/>
                <a:cs typeface="ＭＳ Ｐゴシック" charset="-128"/>
              </a:defRPr>
            </a:lvl1pPr>
            <a:lvl2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Calibri" charset="0"/>
                <a:ea typeface="ＭＳ Ｐゴシック" charset="-128"/>
                <a:cs typeface="ＭＳ Ｐゴシック" charset="-128"/>
              </a:defRPr>
            </a:lvl2pPr>
            <a:lvl3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Calibri" charset="0"/>
                <a:ea typeface="ＭＳ Ｐゴシック" charset="-128"/>
                <a:cs typeface="ＭＳ Ｐゴシック" charset="-128"/>
              </a:defRPr>
            </a:lvl3pPr>
            <a:lvl4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Calibri" charset="0"/>
                <a:ea typeface="ＭＳ Ｐゴシック" charset="-128"/>
                <a:cs typeface="ＭＳ Ｐゴシック" charset="-128"/>
              </a:defRPr>
            </a:lvl4pPr>
            <a:lvl5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Calibri" charset="0"/>
                <a:ea typeface="ＭＳ Ｐゴシック" charset="-128"/>
                <a:cs typeface="ＭＳ Ｐゴシック" charset="-128"/>
              </a:defRPr>
            </a:lvl5pPr>
            <a:lvl6pPr marL="2514600" indent="-228600" defTabSz="449263" fontAlgn="base">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Calibri" charset="0"/>
                <a:ea typeface="ＭＳ Ｐゴシック" charset="-128"/>
                <a:cs typeface="ＭＳ Ｐゴシック" charset="-128"/>
              </a:defRPr>
            </a:lvl6pPr>
            <a:lvl7pPr marL="2971800" indent="-228600" defTabSz="449263" fontAlgn="base">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Calibri" charset="0"/>
                <a:ea typeface="ＭＳ Ｐゴシック" charset="-128"/>
                <a:cs typeface="ＭＳ Ｐゴシック" charset="-128"/>
              </a:defRPr>
            </a:lvl7pPr>
            <a:lvl8pPr marL="3429000" indent="-228600" defTabSz="449263" fontAlgn="base">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Calibri" charset="0"/>
                <a:ea typeface="ＭＳ Ｐゴシック" charset="-128"/>
                <a:cs typeface="ＭＳ Ｐゴシック" charset="-128"/>
              </a:defRPr>
            </a:lvl8pPr>
            <a:lvl9pPr marL="3886200" indent="-228600" defTabSz="449263" fontAlgn="base">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Calibri" charset="0"/>
                <a:ea typeface="ＭＳ Ｐゴシック" charset="-128"/>
                <a:cs typeface="ＭＳ Ｐゴシック" charset="-128"/>
              </a:defRPr>
            </a:lvl9pPr>
          </a:lstStyle>
          <a:p>
            <a:pPr>
              <a:spcBef>
                <a:spcPts val="801"/>
              </a:spcBef>
              <a:spcAft>
                <a:spcPts val="2027"/>
              </a:spcAft>
              <a:buFont typeface="Wingdings" charset="2"/>
              <a:buChar char=""/>
            </a:pPr>
            <a:r>
              <a:rPr lang="en-US" altLang="x-none" sz="3982" dirty="0">
                <a:latin typeface="Gill Sans Light" charset="0"/>
                <a:ea typeface="Gill Sans Light" charset="0"/>
                <a:cs typeface="Gill Sans Light" charset="0"/>
              </a:rPr>
              <a:t>Universality of PDFs: mapped in one process (say DIS), used in other process</a:t>
            </a:r>
          </a:p>
        </p:txBody>
      </p:sp>
      <p:pic>
        <p:nvPicPr>
          <p:cNvPr id="3277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94312" y="2429369"/>
            <a:ext cx="6068907" cy="6080196"/>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32773"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795" y="2275840"/>
            <a:ext cx="6312747" cy="6518204"/>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3277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38524" y="3558258"/>
            <a:ext cx="5816036" cy="550897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Tree>
    <p:extLst>
      <p:ext uri="{BB962C8B-B14F-4D97-AF65-F5344CB8AC3E}">
        <p14:creationId xmlns:p14="http://schemas.microsoft.com/office/powerpoint/2010/main" val="1948223745"/>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fill="hold" nodeType="clickEffect">
                                  <p:stCondLst>
                                    <p:cond delay="0"/>
                                  </p:stCondLst>
                                  <p:childTnLst>
                                    <p:set>
                                      <p:cBhvr additive="repl">
                                        <p:cTn id="6" dur="1" fill="hold">
                                          <p:stCondLst>
                                            <p:cond delay="0"/>
                                          </p:stCondLst>
                                        </p:cTn>
                                        <p:tgtEl>
                                          <p:spTgt spid="32771"/>
                                        </p:tgtEl>
                                        <p:attrNameLst>
                                          <p:attrName>style.visibility</p:attrName>
                                        </p:attrNameLst>
                                      </p:cBhvr>
                                      <p:to>
                                        <p:strVal val="visible"/>
                                      </p:to>
                                    </p:set>
                                    <p:animEffect transition="in" filter="dissolve">
                                      <p:cBhvr additive="repl">
                                        <p:cTn id="7" dur="500"/>
                                        <p:tgtEl>
                                          <p:spTgt spid="3277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xit" fill="hold" nodeType="clickEffect">
                                  <p:stCondLst>
                                    <p:cond delay="0"/>
                                  </p:stCondLst>
                                  <p:childTnLst>
                                    <p:set>
                                      <p:cBhvr additive="repl">
                                        <p:cTn id="11" dur="1" fill="hold">
                                          <p:stCondLst>
                                            <p:cond delay="0"/>
                                          </p:stCondLst>
                                        </p:cTn>
                                        <p:tgtEl>
                                          <p:spTgt spid="32771"/>
                                        </p:tgtEl>
                                        <p:attrNameLst>
                                          <p:attrName>style.visibility</p:attrName>
                                        </p:attrNameLst>
                                      </p:cBhvr>
                                      <p:to>
                                        <p:strVal val="hidden"/>
                                      </p:to>
                                    </p:set>
                                  </p:childTnLst>
                                </p:cTn>
                              </p:par>
                              <p:par>
                                <p:cTn id="12" presetID="9" presetClass="entr" fill="hold" nodeType="withEffect">
                                  <p:stCondLst>
                                    <p:cond delay="0"/>
                                  </p:stCondLst>
                                  <p:childTnLst>
                                    <p:set>
                                      <p:cBhvr additive="repl">
                                        <p:cTn id="13" dur="1" fill="hold">
                                          <p:stCondLst>
                                            <p:cond delay="0"/>
                                          </p:stCondLst>
                                        </p:cTn>
                                        <p:tgtEl>
                                          <p:spTgt spid="32772"/>
                                        </p:tgtEl>
                                        <p:attrNameLst>
                                          <p:attrName>style.visibility</p:attrName>
                                        </p:attrNameLst>
                                      </p:cBhvr>
                                      <p:to>
                                        <p:strVal val="visible"/>
                                      </p:to>
                                    </p:set>
                                    <p:animEffect transition="in" filter="dissolve">
                                      <p:cBhvr additive="repl">
                                        <p:cTn id="14" dur="500"/>
                                        <p:tgtEl>
                                          <p:spTgt spid="327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 name="Shape 172"/>
          <p:cNvSpPr/>
          <p:nvPr/>
        </p:nvSpPr>
        <p:spPr>
          <a:xfrm>
            <a:off x="255587" y="52387"/>
            <a:ext cx="12747626" cy="496401"/>
          </a:xfrm>
          <a:prstGeom prst="rect">
            <a:avLst/>
          </a:prstGeom>
          <a:ln w="12700">
            <a:miter lim="400000"/>
          </a:ln>
          <a:extLst>
            <a:ext uri="{C572A759-6A51-4108-AA02-DFA0A04FC94B}">
              <ma14:wrappingTextBoxFlag xmlns="" xmlns:ma14="http://schemas.microsoft.com/office/mac/drawingml/2011/main" val="1"/>
            </a:ext>
          </a:extLst>
        </p:spPr>
        <p:txBody>
          <a:bodyPr lIns="44999" tIns="44999" rIns="44999" bIns="44999">
            <a:spAutoFit/>
          </a:bodyPr>
          <a:lstStyle>
            <a:lvl1pPr algn="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 pos="12344400" algn="l"/>
              </a:tabLst>
              <a:defRPr sz="2800">
                <a:latin typeface="Calibri"/>
                <a:ea typeface="Calibri"/>
                <a:cs typeface="Calibri"/>
                <a:sym typeface="Calibri"/>
              </a:defRPr>
            </a:lvl1pPr>
          </a:lstStyle>
          <a:p>
            <a:r>
              <a:t> </a:t>
            </a:r>
          </a:p>
        </p:txBody>
      </p:sp>
      <p:sp>
        <p:nvSpPr>
          <p:cNvPr id="173" name="Shape 173"/>
          <p:cNvSpPr/>
          <p:nvPr/>
        </p:nvSpPr>
        <p:spPr>
          <a:xfrm>
            <a:off x="0" y="3327400"/>
            <a:ext cx="13004800" cy="2252663"/>
          </a:xfrm>
          <a:prstGeom prst="rect">
            <a:avLst/>
          </a:prstGeom>
          <a:solidFill>
            <a:srgbClr val="9999FF">
              <a:alpha val="39999"/>
            </a:srgbClr>
          </a:solidFill>
          <a:ln w="12700">
            <a:miter lim="400000"/>
          </a:ln>
        </p:spPr>
        <p:txBody>
          <a:bodyPr lIns="45719" rIns="45719" anchor="ctr"/>
          <a:lstStyle/>
          <a:p>
            <a:pPr algn="l">
              <a:lnSpc>
                <a:spcPct val="93000"/>
              </a:lnSpc>
              <a:tabLst/>
              <a:defRPr sz="1800">
                <a:latin typeface="Arial"/>
                <a:ea typeface="Arial"/>
                <a:cs typeface="Arial"/>
                <a:sym typeface="Arial"/>
              </a:defRPr>
            </a:pPr>
            <a:endParaRPr/>
          </a:p>
        </p:txBody>
      </p:sp>
      <p:sp>
        <p:nvSpPr>
          <p:cNvPr id="174" name="Shape 174"/>
          <p:cNvSpPr/>
          <p:nvPr/>
        </p:nvSpPr>
        <p:spPr>
          <a:xfrm>
            <a:off x="6301384" y="4095750"/>
            <a:ext cx="6390679" cy="551965"/>
          </a:xfrm>
          <a:prstGeom prst="rect">
            <a:avLst/>
          </a:prstGeom>
          <a:ln w="12700">
            <a:miter lim="400000"/>
          </a:ln>
          <a:extLst>
            <a:ext uri="{C572A759-6A51-4108-AA02-DFA0A04FC94B}">
              <ma14:wrappingTextBoxFlag xmlns="" xmlns:ma14="http://schemas.microsoft.com/office/mac/drawingml/2011/main" val="1"/>
            </a:ext>
          </a:extLst>
        </p:spPr>
        <p:txBody>
          <a:bodyPr wrap="none" lIns="44999" tIns="44999" rIns="44999" bIns="44999">
            <a:spAutoFit/>
          </a:bodyPr>
          <a:lstStyle>
            <a:lvl1pPr algn="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Lst>
              <a:defRPr sz="3600"/>
            </a:lvl1pPr>
          </a:lstStyle>
          <a:p>
            <a:r>
              <a:rPr lang="en-US" dirty="0"/>
              <a:t>Let us go beyond collinear picture </a:t>
            </a:r>
            <a:endParaRPr dirty="0"/>
          </a:p>
        </p:txBody>
      </p:sp>
    </p:spTree>
    <p:extLst>
      <p:ext uri="{BB962C8B-B14F-4D97-AF65-F5344CB8AC3E}">
        <p14:creationId xmlns:p14="http://schemas.microsoft.com/office/powerpoint/2010/main" val="4197462895"/>
      </p:ext>
    </p:extLst>
  </p:cSld>
  <p:clrMapOvr>
    <a:masterClrMapping/>
  </p:clrMapOvr>
  <p:transition spd="slow"/>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Text Box 1"/>
          <p:cNvSpPr txBox="1">
            <a:spLocks noChangeArrowheads="1"/>
          </p:cNvSpPr>
          <p:nvPr/>
        </p:nvSpPr>
        <p:spPr bwMode="auto">
          <a:xfrm>
            <a:off x="1" y="51930"/>
            <a:ext cx="12747413" cy="12801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28000" tIns="64000" rIns="128000" bIns="64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9pPr>
          </a:lstStyle>
          <a:p>
            <a:pPr algn="ctr"/>
            <a:r>
              <a:rPr lang="en-US" altLang="x-none" sz="3982" dirty="0">
                <a:solidFill>
                  <a:srgbClr val="FF0000"/>
                </a:solidFill>
                <a:latin typeface="Gill Sans Light" charset="0"/>
                <a:ea typeface="Gill Sans Light" charset="0"/>
                <a:cs typeface="Gill Sans Light" charset="0"/>
              </a:rPr>
              <a:t>T</a:t>
            </a:r>
            <a:r>
              <a:rPr lang="en-US" altLang="x-none" sz="3982" dirty="0">
                <a:latin typeface="Gill Sans Light" charset="0"/>
                <a:ea typeface="Gill Sans Light" charset="0"/>
                <a:cs typeface="Gill Sans Light" charset="0"/>
              </a:rPr>
              <a:t>ransverse structure: </a:t>
            </a:r>
            <a:r>
              <a:rPr lang="en-US" altLang="x-none" sz="3982" dirty="0">
                <a:solidFill>
                  <a:srgbClr val="FF0000"/>
                </a:solidFill>
                <a:latin typeface="Gill Sans Light" charset="0"/>
                <a:ea typeface="Gill Sans Light" charset="0"/>
                <a:cs typeface="Gill Sans Light" charset="0"/>
              </a:rPr>
              <a:t>M</a:t>
            </a:r>
            <a:r>
              <a:rPr lang="en-US" altLang="x-none" sz="3982" dirty="0">
                <a:latin typeface="Gill Sans Light" charset="0"/>
                <a:ea typeface="Gill Sans Light" charset="0"/>
                <a:cs typeface="Gill Sans Light" charset="0"/>
              </a:rPr>
              <a:t>omentum vs </a:t>
            </a:r>
            <a:r>
              <a:rPr lang="en-US" altLang="x-none" sz="3982" dirty="0">
                <a:solidFill>
                  <a:srgbClr val="FF0000"/>
                </a:solidFill>
                <a:latin typeface="Gill Sans Light" charset="0"/>
                <a:ea typeface="Gill Sans Light" charset="0"/>
                <a:cs typeface="Gill Sans Light" charset="0"/>
              </a:rPr>
              <a:t>P</a:t>
            </a:r>
            <a:r>
              <a:rPr lang="en-US" altLang="x-none" sz="3982" dirty="0">
                <a:latin typeface="Gill Sans Light" charset="0"/>
                <a:ea typeface="Gill Sans Light" charset="0"/>
                <a:cs typeface="Gill Sans Light" charset="0"/>
              </a:rPr>
              <a:t>osition</a:t>
            </a:r>
          </a:p>
        </p:txBody>
      </p:sp>
      <p:sp>
        <p:nvSpPr>
          <p:cNvPr id="28" name="TextBox 27">
            <a:extLst>
              <a:ext uri="{FF2B5EF4-FFF2-40B4-BE49-F238E27FC236}">
                <a16:creationId xmlns:a16="http://schemas.microsoft.com/office/drawing/2014/main" id="{76B6C3E8-FD41-EF49-975F-53B22697F2BE}"/>
              </a:ext>
            </a:extLst>
          </p:cNvPr>
          <p:cNvSpPr txBox="1"/>
          <p:nvPr/>
        </p:nvSpPr>
        <p:spPr>
          <a:xfrm>
            <a:off x="550830" y="1357184"/>
            <a:ext cx="8009563" cy="44999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just" defTabSz="457200" rtl="0" fontAlgn="auto" latinLnBrk="0" hangingPunct="0">
              <a:lnSpc>
                <a:spcPct val="83000"/>
              </a:lnSpc>
              <a:spcBef>
                <a:spcPts val="0"/>
              </a:spcBef>
              <a:spcAft>
                <a:spcPts val="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 pos="12344400" algn="l"/>
              </a:tabLst>
            </a:pPr>
            <a:r>
              <a:rPr kumimoji="0" lang="en-US" sz="2800" b="0" i="0" u="none" strike="noStrike" cap="none" spc="0" normalizeH="0" baseline="0" dirty="0">
                <a:ln>
                  <a:noFill/>
                </a:ln>
                <a:solidFill>
                  <a:srgbClr val="000000"/>
                </a:solidFill>
                <a:effectLst/>
                <a:uFillTx/>
                <a:latin typeface="Gill Sans Light"/>
                <a:ea typeface="Gill Sans Light"/>
                <a:cs typeface="Gill Sans Light"/>
                <a:sym typeface="Gill Sans Light"/>
              </a:rPr>
              <a:t>Variables are related by 2-dimensional Fourier transform</a:t>
            </a:r>
          </a:p>
        </p:txBody>
      </p:sp>
      <p:sp>
        <p:nvSpPr>
          <p:cNvPr id="29" name="TextBox 28">
            <a:extLst>
              <a:ext uri="{FF2B5EF4-FFF2-40B4-BE49-F238E27FC236}">
                <a16:creationId xmlns:a16="http://schemas.microsoft.com/office/drawing/2014/main" id="{B8E669AE-2E26-194C-9D11-2197479B5633}"/>
              </a:ext>
            </a:extLst>
          </p:cNvPr>
          <p:cNvSpPr txBox="1"/>
          <p:nvPr/>
        </p:nvSpPr>
        <p:spPr>
          <a:xfrm>
            <a:off x="518770" y="3527169"/>
            <a:ext cx="6196566" cy="44999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just" defTabSz="457200" rtl="0" fontAlgn="auto" latinLnBrk="0" hangingPunct="0">
              <a:lnSpc>
                <a:spcPct val="83000"/>
              </a:lnSpc>
              <a:spcBef>
                <a:spcPts val="0"/>
              </a:spcBef>
              <a:spcAft>
                <a:spcPts val="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 pos="12344400" algn="l"/>
              </a:tabLst>
            </a:pPr>
            <a:r>
              <a:rPr kumimoji="0" lang="en-US" sz="2800" b="0" i="0" u="none" strike="noStrike" cap="none" spc="0" normalizeH="0" baseline="0" dirty="0">
                <a:ln>
                  <a:noFill/>
                </a:ln>
                <a:solidFill>
                  <a:srgbClr val="000000"/>
                </a:solidFill>
                <a:effectLst/>
                <a:uFillTx/>
                <a:latin typeface="Gill Sans Light"/>
                <a:ea typeface="Gill Sans Light"/>
                <a:cs typeface="Gill Sans Light"/>
                <a:sym typeface="Gill Sans Light"/>
              </a:rPr>
              <a:t>At the level of squared amplitudes, one has</a:t>
            </a:r>
          </a:p>
        </p:txBody>
      </p:sp>
      <p:sp>
        <p:nvSpPr>
          <p:cNvPr id="30" name="TextBox 29">
            <a:extLst>
              <a:ext uri="{FF2B5EF4-FFF2-40B4-BE49-F238E27FC236}">
                <a16:creationId xmlns:a16="http://schemas.microsoft.com/office/drawing/2014/main" id="{284862EA-734C-4C48-9841-5AA788C16485}"/>
              </a:ext>
            </a:extLst>
          </p:cNvPr>
          <p:cNvSpPr txBox="1"/>
          <p:nvPr/>
        </p:nvSpPr>
        <p:spPr>
          <a:xfrm>
            <a:off x="325609" y="6924603"/>
            <a:ext cx="12283169" cy="44999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just" defTabSz="457200" rtl="0" fontAlgn="auto" latinLnBrk="0" hangingPunct="0">
              <a:lnSpc>
                <a:spcPct val="83000"/>
              </a:lnSpc>
              <a:spcBef>
                <a:spcPts val="0"/>
              </a:spcBef>
              <a:spcAft>
                <a:spcPts val="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 pos="12344400" algn="l"/>
              </a:tabLst>
            </a:pPr>
            <a:r>
              <a:rPr kumimoji="0" lang="en-US" sz="2800" b="0" i="0" u="none" strike="noStrike" cap="none" spc="0" normalizeH="0" baseline="0" dirty="0">
                <a:ln>
                  <a:noFill/>
                </a:ln>
                <a:solidFill>
                  <a:srgbClr val="000000"/>
                </a:solidFill>
                <a:effectLst/>
                <a:uFillTx/>
                <a:latin typeface="Gill Sans Light"/>
                <a:ea typeface="Gill Sans Light"/>
                <a:cs typeface="Gill Sans Light"/>
                <a:sym typeface="Gill Sans Light"/>
              </a:rPr>
              <a:t>The ‘average’ transverse momentum is Fourier conjugate to position </a:t>
            </a:r>
            <a:r>
              <a:rPr kumimoji="0" lang="en-US" sz="2800" b="0" i="0" u="none" strike="noStrike" cap="none" spc="0" normalizeH="0" baseline="0" dirty="0">
                <a:ln>
                  <a:noFill/>
                </a:ln>
                <a:solidFill>
                  <a:srgbClr val="FF0000"/>
                </a:solidFill>
                <a:effectLst/>
                <a:uFillTx/>
                <a:latin typeface="Gill Sans Light"/>
                <a:ea typeface="Gill Sans Light"/>
                <a:cs typeface="Gill Sans Light"/>
                <a:sym typeface="Gill Sans Light"/>
              </a:rPr>
              <a:t>difference</a:t>
            </a:r>
            <a:r>
              <a:rPr kumimoji="0" lang="en-US" sz="2800" b="0" i="0" u="none" strike="noStrike" cap="none" spc="0" normalizeH="0" baseline="0" dirty="0">
                <a:ln>
                  <a:noFill/>
                </a:ln>
                <a:solidFill>
                  <a:srgbClr val="000000"/>
                </a:solidFill>
                <a:effectLst/>
                <a:uFillTx/>
                <a:latin typeface="Gill Sans Light"/>
                <a:ea typeface="Gill Sans Light"/>
                <a:cs typeface="Gill Sans Light"/>
                <a:sym typeface="Gill Sans Light"/>
              </a:rPr>
              <a:t> (TMD)</a:t>
            </a:r>
          </a:p>
        </p:txBody>
      </p:sp>
      <p:pic>
        <p:nvPicPr>
          <p:cNvPr id="8" name="Picture 7">
            <a:extLst>
              <a:ext uri="{FF2B5EF4-FFF2-40B4-BE49-F238E27FC236}">
                <a16:creationId xmlns:a16="http://schemas.microsoft.com/office/drawing/2014/main" id="{67CE7B85-B1E2-0845-966B-2404430D60BF}"/>
              </a:ext>
            </a:extLst>
          </p:cNvPr>
          <p:cNvPicPr>
            <a:picLocks noChangeAspect="1"/>
          </p:cNvPicPr>
          <p:nvPr/>
        </p:nvPicPr>
        <p:blipFill>
          <a:blip r:embed="rId3"/>
          <a:stretch>
            <a:fillRect/>
          </a:stretch>
        </p:blipFill>
        <p:spPr>
          <a:xfrm>
            <a:off x="2627207" y="2154961"/>
            <a:ext cx="7493000" cy="1016000"/>
          </a:xfrm>
          <a:prstGeom prst="rect">
            <a:avLst/>
          </a:prstGeom>
        </p:spPr>
      </p:pic>
      <p:pic>
        <p:nvPicPr>
          <p:cNvPr id="10" name="Picture 9">
            <a:extLst>
              <a:ext uri="{FF2B5EF4-FFF2-40B4-BE49-F238E27FC236}">
                <a16:creationId xmlns:a16="http://schemas.microsoft.com/office/drawing/2014/main" id="{03B7C8C3-D456-1049-A514-C04A8D9D71C2}"/>
              </a:ext>
            </a:extLst>
          </p:cNvPr>
          <p:cNvPicPr>
            <a:picLocks noChangeAspect="1"/>
          </p:cNvPicPr>
          <p:nvPr/>
        </p:nvPicPr>
        <p:blipFill>
          <a:blip r:embed="rId4"/>
          <a:stretch>
            <a:fillRect/>
          </a:stretch>
        </p:blipFill>
        <p:spPr>
          <a:xfrm>
            <a:off x="550830" y="5535724"/>
            <a:ext cx="12103100" cy="939800"/>
          </a:xfrm>
          <a:prstGeom prst="rect">
            <a:avLst/>
          </a:prstGeom>
        </p:spPr>
      </p:pic>
      <p:sp>
        <p:nvSpPr>
          <p:cNvPr id="15" name="TextBox 14">
            <a:extLst>
              <a:ext uri="{FF2B5EF4-FFF2-40B4-BE49-F238E27FC236}">
                <a16:creationId xmlns:a16="http://schemas.microsoft.com/office/drawing/2014/main" id="{CFF7B8FC-F108-1149-B403-34C21917EFD5}"/>
              </a:ext>
            </a:extLst>
          </p:cNvPr>
          <p:cNvSpPr txBox="1"/>
          <p:nvPr/>
        </p:nvSpPr>
        <p:spPr>
          <a:xfrm>
            <a:off x="325609" y="7858109"/>
            <a:ext cx="10390022" cy="44999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just" defTabSz="457200" rtl="0" fontAlgn="auto" latinLnBrk="0" hangingPunct="0">
              <a:lnSpc>
                <a:spcPct val="83000"/>
              </a:lnSpc>
              <a:spcBef>
                <a:spcPts val="0"/>
              </a:spcBef>
              <a:spcAft>
                <a:spcPts val="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 pos="12344400" algn="l"/>
              </a:tabLst>
            </a:pPr>
            <a:r>
              <a:rPr kumimoji="0" lang="en-US" sz="2800" b="0" i="0" u="none" strike="noStrike" cap="none" spc="0" normalizeH="0" baseline="0" dirty="0">
                <a:ln>
                  <a:noFill/>
                </a:ln>
                <a:solidFill>
                  <a:srgbClr val="000000"/>
                </a:solidFill>
                <a:effectLst/>
                <a:uFillTx/>
                <a:latin typeface="Gill Sans Light"/>
                <a:ea typeface="Gill Sans Light"/>
                <a:cs typeface="Gill Sans Light"/>
                <a:sym typeface="Gill Sans Light"/>
              </a:rPr>
              <a:t>The momentum </a:t>
            </a:r>
            <a:r>
              <a:rPr kumimoji="0" lang="en-US" sz="2800" b="0" i="0" u="none" strike="noStrike" cap="none" spc="0" normalizeH="0" baseline="0" dirty="0">
                <a:ln>
                  <a:noFill/>
                </a:ln>
                <a:solidFill>
                  <a:srgbClr val="FF0000"/>
                </a:solidFill>
                <a:effectLst/>
                <a:uFillTx/>
                <a:latin typeface="Gill Sans Light"/>
                <a:ea typeface="Gill Sans Light"/>
                <a:cs typeface="Gill Sans Light"/>
                <a:sym typeface="Gill Sans Light"/>
              </a:rPr>
              <a:t>transfer</a:t>
            </a:r>
            <a:r>
              <a:rPr kumimoji="0" lang="en-US" sz="2800" b="0" i="0" u="none" strike="noStrike" cap="none" spc="0" normalizeH="0" baseline="0" dirty="0">
                <a:ln>
                  <a:noFill/>
                </a:ln>
                <a:solidFill>
                  <a:srgbClr val="000000"/>
                </a:solidFill>
                <a:effectLst/>
                <a:uFillTx/>
                <a:latin typeface="Gill Sans Light"/>
                <a:ea typeface="Gill Sans Light"/>
                <a:cs typeface="Gill Sans Light"/>
                <a:sym typeface="Gill Sans Light"/>
              </a:rPr>
              <a:t> is Fourier conjugate to ‘average’ position (GPD)</a:t>
            </a:r>
          </a:p>
        </p:txBody>
      </p:sp>
      <p:pic>
        <p:nvPicPr>
          <p:cNvPr id="11" name="Picture 10">
            <a:extLst>
              <a:ext uri="{FF2B5EF4-FFF2-40B4-BE49-F238E27FC236}">
                <a16:creationId xmlns:a16="http://schemas.microsoft.com/office/drawing/2014/main" id="{018D434D-3A2C-F84A-B82E-6CA6B4EC1CA9}"/>
              </a:ext>
            </a:extLst>
          </p:cNvPr>
          <p:cNvPicPr>
            <a:picLocks noChangeAspect="1"/>
          </p:cNvPicPr>
          <p:nvPr/>
        </p:nvPicPr>
        <p:blipFill>
          <a:blip r:embed="rId5"/>
          <a:stretch>
            <a:fillRect/>
          </a:stretch>
        </p:blipFill>
        <p:spPr>
          <a:xfrm>
            <a:off x="1120493" y="4221523"/>
            <a:ext cx="10693400" cy="1016000"/>
          </a:xfrm>
          <a:prstGeom prst="rect">
            <a:avLst/>
          </a:prstGeom>
        </p:spPr>
      </p:pic>
    </p:spTree>
    <p:extLst>
      <p:ext uri="{BB962C8B-B14F-4D97-AF65-F5344CB8AC3E}">
        <p14:creationId xmlns:p14="http://schemas.microsoft.com/office/powerpoint/2010/main" val="2778674310"/>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 name="Shape 243"/>
          <p:cNvSpPr/>
          <p:nvPr/>
        </p:nvSpPr>
        <p:spPr>
          <a:xfrm>
            <a:off x="6297611" y="1125537"/>
            <a:ext cx="1590" cy="8039101"/>
          </a:xfrm>
          <a:prstGeom prst="line">
            <a:avLst/>
          </a:prstGeom>
          <a:ln w="54000">
            <a:solidFill>
              <a:srgbClr val="9999FF"/>
            </a:solidFill>
          </a:ln>
        </p:spPr>
        <p:txBody>
          <a:bodyPr lIns="45719" rIns="45719"/>
          <a:lstStyle/>
          <a:p>
            <a:pPr algn="l">
              <a:lnSpc>
                <a:spcPct val="93000"/>
              </a:lnSpc>
              <a:tabLst/>
              <a:defRPr sz="1800">
                <a:latin typeface="+mn-lt"/>
                <a:ea typeface="+mn-ea"/>
                <a:cs typeface="+mn-cs"/>
                <a:sym typeface="Times New Roman"/>
              </a:defRPr>
            </a:pPr>
            <a:endParaRPr/>
          </a:p>
        </p:txBody>
      </p:sp>
      <p:sp>
        <p:nvSpPr>
          <p:cNvPr id="244" name="Shape 244"/>
          <p:cNvSpPr/>
          <p:nvPr/>
        </p:nvSpPr>
        <p:spPr>
          <a:xfrm>
            <a:off x="255587" y="103187"/>
            <a:ext cx="12747626" cy="928582"/>
          </a:xfrm>
          <a:prstGeom prst="rect">
            <a:avLst/>
          </a:prstGeom>
          <a:ln w="12700">
            <a:miter lim="400000"/>
          </a:ln>
          <a:extLst>
            <a:ext uri="{C572A759-6A51-4108-AA02-DFA0A04FC94B}">
              <ma14:wrappingTextBoxFlag xmlns="" xmlns:ma14="http://schemas.microsoft.com/office/mac/drawingml/2011/main" val="1"/>
            </a:ext>
          </a:extLst>
        </p:spPr>
        <p:txBody>
          <a:bodyPr lIns="44999" tIns="44999" rIns="44999" bIns="44999">
            <a:spAutoFit/>
          </a:bodyPr>
          <a:lstStyle/>
          <a:p>
            <a: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 pos="12344400" algn="l"/>
              </a:tabLst>
              <a:defRPr sz="3600"/>
            </a:pPr>
            <a:r>
              <a:t>GPDs                                        TMDs </a:t>
            </a:r>
          </a:p>
          <a:p>
            <a: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 pos="12344400" algn="l"/>
              </a:tabLst>
              <a:defRPr sz="2800">
                <a:latin typeface="Calibri"/>
                <a:ea typeface="Calibri"/>
                <a:cs typeface="Calibri"/>
                <a:sym typeface="Calibri"/>
              </a:defRPr>
            </a:pPr>
            <a:r>
              <a:t> </a:t>
            </a:r>
          </a:p>
        </p:txBody>
      </p:sp>
      <p:pic>
        <p:nvPicPr>
          <p:cNvPr id="245" name="image.pdf"/>
          <p:cNvPicPr>
            <a:picLocks noChangeAspect="1"/>
          </p:cNvPicPr>
          <p:nvPr/>
        </p:nvPicPr>
        <p:blipFill>
          <a:blip r:embed="rId2"/>
          <a:stretch>
            <a:fillRect/>
          </a:stretch>
        </p:blipFill>
        <p:spPr>
          <a:xfrm>
            <a:off x="598487" y="1389062"/>
            <a:ext cx="3616326" cy="2286001"/>
          </a:xfrm>
          <a:prstGeom prst="rect">
            <a:avLst/>
          </a:prstGeom>
          <a:ln w="12700">
            <a:miter lim="400000"/>
          </a:ln>
        </p:spPr>
      </p:pic>
      <p:pic>
        <p:nvPicPr>
          <p:cNvPr id="246" name="image.pdf"/>
          <p:cNvPicPr>
            <a:picLocks noChangeAspect="1"/>
          </p:cNvPicPr>
          <p:nvPr/>
        </p:nvPicPr>
        <p:blipFill>
          <a:blip r:embed="rId3"/>
          <a:stretch>
            <a:fillRect/>
          </a:stretch>
        </p:blipFill>
        <p:spPr>
          <a:xfrm>
            <a:off x="7821612" y="1527175"/>
            <a:ext cx="3616326" cy="2560638"/>
          </a:xfrm>
          <a:prstGeom prst="rect">
            <a:avLst/>
          </a:prstGeom>
          <a:ln w="12700">
            <a:miter lim="400000"/>
          </a:ln>
        </p:spPr>
      </p:pic>
      <p:sp>
        <p:nvSpPr>
          <p:cNvPr id="247" name="Shape 247"/>
          <p:cNvSpPr/>
          <p:nvPr/>
        </p:nvSpPr>
        <p:spPr>
          <a:xfrm>
            <a:off x="1987550" y="1162050"/>
            <a:ext cx="949533" cy="435629"/>
          </a:xfrm>
          <a:prstGeom prst="rect">
            <a:avLst/>
          </a:prstGeom>
          <a:ln w="12700">
            <a:miter lim="400000"/>
          </a:ln>
          <a:extLst>
            <a:ext uri="{C572A759-6A51-4108-AA02-DFA0A04FC94B}">
              <ma14:wrappingTextBoxFlag xmlns="" xmlns:ma14="http://schemas.microsoft.com/office/mac/drawingml/2011/main" val="1"/>
            </a:ext>
          </a:extLst>
        </p:spPr>
        <p:txBody>
          <a:bodyPr wrap="none" lIns="44999" tIns="44999" rIns="44999" bIns="44999">
            <a:spAutoFit/>
          </a:bodyPr>
          <a:lstStyle>
            <a:lvl1pPr>
              <a:tabLst>
                <a:tab pos="457200" algn="l"/>
                <a:tab pos="914400" algn="l"/>
              </a:tabLst>
              <a:defRPr>
                <a:latin typeface="Arial"/>
                <a:ea typeface="Arial"/>
                <a:cs typeface="Arial"/>
                <a:sym typeface="Arial"/>
              </a:defRPr>
            </a:lvl1pPr>
          </a:lstStyle>
          <a:p>
            <a:r>
              <a:t>DVCS</a:t>
            </a:r>
          </a:p>
        </p:txBody>
      </p:sp>
      <p:sp>
        <p:nvSpPr>
          <p:cNvPr id="248" name="Shape 248"/>
          <p:cNvSpPr/>
          <p:nvPr/>
        </p:nvSpPr>
        <p:spPr>
          <a:xfrm>
            <a:off x="9104312" y="1162050"/>
            <a:ext cx="898783" cy="435629"/>
          </a:xfrm>
          <a:prstGeom prst="rect">
            <a:avLst/>
          </a:prstGeom>
          <a:ln w="12700">
            <a:miter lim="400000"/>
          </a:ln>
          <a:extLst>
            <a:ext uri="{C572A759-6A51-4108-AA02-DFA0A04FC94B}">
              <ma14:wrappingTextBoxFlag xmlns="" xmlns:ma14="http://schemas.microsoft.com/office/mac/drawingml/2011/main" val="1"/>
            </a:ext>
          </a:extLst>
        </p:spPr>
        <p:txBody>
          <a:bodyPr wrap="none" lIns="44999" tIns="44999" rIns="44999" bIns="44999">
            <a:spAutoFit/>
          </a:bodyPr>
          <a:lstStyle>
            <a:lvl1pPr>
              <a:tabLst>
                <a:tab pos="457200" algn="l"/>
                <a:tab pos="914400" algn="l"/>
              </a:tabLst>
              <a:defRPr>
                <a:latin typeface="Arial"/>
                <a:ea typeface="Arial"/>
                <a:cs typeface="Arial"/>
                <a:sym typeface="Arial"/>
              </a:defRPr>
            </a:lvl1pPr>
          </a:lstStyle>
          <a:p>
            <a:r>
              <a:t>SIDIS</a:t>
            </a:r>
          </a:p>
        </p:txBody>
      </p:sp>
      <p:pic>
        <p:nvPicPr>
          <p:cNvPr id="249" name="image.png"/>
          <p:cNvPicPr>
            <a:picLocks noChangeAspect="1"/>
          </p:cNvPicPr>
          <p:nvPr/>
        </p:nvPicPr>
        <p:blipFill>
          <a:blip r:embed="rId4"/>
          <a:srcRect r="100000" b="76760"/>
          <a:stretch>
            <a:fillRect/>
          </a:stretch>
        </p:blipFill>
        <p:spPr>
          <a:xfrm>
            <a:off x="2684462" y="3781425"/>
            <a:ext cx="1" cy="24606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0"/>
                </a:lnTo>
                <a:lnTo>
                  <a:pt x="0" y="21600"/>
                </a:lnTo>
                <a:lnTo>
                  <a:pt x="21600" y="21600"/>
                </a:lnTo>
                <a:close/>
              </a:path>
            </a:pathLst>
          </a:custGeom>
        </p:spPr>
      </p:pic>
      <p:sp>
        <p:nvSpPr>
          <p:cNvPr id="250" name="Shape 250"/>
          <p:cNvSpPr/>
          <p:nvPr/>
        </p:nvSpPr>
        <p:spPr>
          <a:xfrm>
            <a:off x="1045062" y="4204179"/>
            <a:ext cx="4774714" cy="445601"/>
          </a:xfrm>
          <a:prstGeom prst="rect">
            <a:avLst/>
          </a:prstGeom>
          <a:ln w="12700">
            <a:miter lim="400000"/>
          </a:ln>
          <a:extLst>
            <a:ext uri="{C572A759-6A51-4108-AA02-DFA0A04FC94B}">
              <ma14:wrappingTextBoxFlag xmlns="" xmlns:ma14="http://schemas.microsoft.com/office/mac/drawingml/2011/main" val="1"/>
            </a:ext>
          </a:extLst>
        </p:spPr>
        <p:txBody>
          <a:bodyPr wrap="none" lIns="44999" tIns="44999" rIns="44999" bIns="44999">
            <a:spAutoFit/>
          </a:bodyPr>
          <a:lstStyle>
            <a:lvl1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 pos="12344400" algn="l"/>
              </a:tabLst>
            </a:lvl1pPr>
          </a:lstStyle>
          <a:p>
            <a:r>
              <a:rPr dirty="0"/>
              <a:t>ensures hard scale, pointlike interaction</a:t>
            </a:r>
          </a:p>
        </p:txBody>
      </p:sp>
      <p:sp>
        <p:nvSpPr>
          <p:cNvPr id="251" name="Shape 251"/>
          <p:cNvSpPr/>
          <p:nvPr/>
        </p:nvSpPr>
        <p:spPr>
          <a:xfrm>
            <a:off x="1634520" y="4711700"/>
            <a:ext cx="4358293" cy="740748"/>
          </a:xfrm>
          <a:prstGeom prst="rect">
            <a:avLst/>
          </a:prstGeom>
          <a:ln w="12700">
            <a:miter lim="400000"/>
          </a:ln>
          <a:extLst>
            <a:ext uri="{C572A759-6A51-4108-AA02-DFA0A04FC94B}">
              <ma14:wrappingTextBoxFlag xmlns="" xmlns:ma14="http://schemas.microsoft.com/office/mac/drawingml/2011/main" val="1"/>
            </a:ext>
          </a:extLst>
        </p:spPr>
        <p:txBody>
          <a:bodyPr wrap="none" lIns="44999" tIns="44999" rIns="44999" bIns="44999">
            <a:spAutoFit/>
          </a:bodyPr>
          <a:lstStyle/>
          <a:p>
            <a: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 pos="12344400" algn="l"/>
              </a:tabLst>
            </a:pPr>
            <a:r>
              <a:t>momentum transfer can be varied </a:t>
            </a:r>
          </a:p>
          <a:p>
            <a: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 pos="12344400" algn="l"/>
              </a:tabLst>
            </a:pPr>
            <a:r>
              <a:t>independently </a:t>
            </a:r>
          </a:p>
        </p:txBody>
      </p:sp>
      <p:sp>
        <p:nvSpPr>
          <p:cNvPr id="252" name="Shape 252"/>
          <p:cNvSpPr/>
          <p:nvPr/>
        </p:nvSpPr>
        <p:spPr>
          <a:xfrm>
            <a:off x="255587" y="5530850"/>
            <a:ext cx="3562955" cy="445600"/>
          </a:xfrm>
          <a:prstGeom prst="rect">
            <a:avLst/>
          </a:prstGeom>
          <a:ln w="12700">
            <a:miter lim="400000"/>
          </a:ln>
          <a:extLst>
            <a:ext uri="{C572A759-6A51-4108-AA02-DFA0A04FC94B}">
              <ma14:wrappingTextBoxFlag xmlns="" xmlns:ma14="http://schemas.microsoft.com/office/mac/drawingml/2011/main" val="1"/>
            </a:ext>
          </a:extLst>
        </p:spPr>
        <p:txBody>
          <a:bodyPr wrap="none" lIns="44999" tIns="44999" rIns="44999" bIns="44999">
            <a:spAutoFit/>
          </a:bodyPr>
          <a:lstStyle>
            <a:lvl1pPr>
              <a:tabLst>
                <a:tab pos="457200" algn="l"/>
                <a:tab pos="914400" algn="l"/>
                <a:tab pos="1371600" algn="l"/>
                <a:tab pos="1828800" algn="l"/>
                <a:tab pos="2286000" algn="l"/>
                <a:tab pos="2743200" algn="l"/>
                <a:tab pos="3200400" algn="l"/>
              </a:tabLst>
            </a:lvl1pPr>
          </a:lstStyle>
          <a:p>
            <a:r>
              <a:t>Connection to 3D structure </a:t>
            </a:r>
          </a:p>
        </p:txBody>
      </p:sp>
      <p:sp>
        <p:nvSpPr>
          <p:cNvPr id="253" name="Shape 253"/>
          <p:cNvSpPr/>
          <p:nvPr/>
        </p:nvSpPr>
        <p:spPr>
          <a:xfrm>
            <a:off x="4164012" y="5492750"/>
            <a:ext cx="2082801" cy="601600"/>
          </a:xfrm>
          <a:prstGeom prst="rect">
            <a:avLst/>
          </a:prstGeom>
          <a:ln w="12700">
            <a:miter lim="400000"/>
          </a:ln>
          <a:extLst>
            <a:ext uri="{C572A759-6A51-4108-AA02-DFA0A04FC94B}">
              <ma14:wrappingTextBoxFlag xmlns="" xmlns:ma14="http://schemas.microsoft.com/office/mac/drawingml/2011/main" val="1"/>
            </a:ext>
          </a:extLst>
        </p:spPr>
        <p:txBody>
          <a:bodyPr lIns="46799" tIns="46799" rIns="46799" bIns="46799">
            <a:spAutoFit/>
          </a:bodyPr>
          <a:lstStyle/>
          <a:p>
            <a:pPr>
              <a:lnSpc>
                <a:spcPct val="100000"/>
              </a:lnSpc>
              <a:tabLst>
                <a:tab pos="457200" algn="l"/>
                <a:tab pos="914400" algn="l"/>
                <a:tab pos="1371600" algn="l"/>
                <a:tab pos="1828800" algn="l"/>
              </a:tabLst>
              <a:defRPr sz="1800">
                <a:solidFill>
                  <a:srgbClr val="2323DC"/>
                </a:solidFill>
              </a:defRPr>
            </a:pPr>
            <a:r>
              <a:t>Burkardt (2000)</a:t>
            </a:r>
          </a:p>
          <a:p>
            <a:pPr>
              <a:lnSpc>
                <a:spcPct val="100000"/>
              </a:lnSpc>
              <a:tabLst>
                <a:tab pos="457200" algn="l"/>
                <a:tab pos="914400" algn="l"/>
                <a:tab pos="1371600" algn="l"/>
                <a:tab pos="1828800" algn="l"/>
              </a:tabLst>
              <a:defRPr sz="1800">
                <a:solidFill>
                  <a:srgbClr val="2323DC"/>
                </a:solidFill>
              </a:defRPr>
            </a:pPr>
            <a:r>
              <a:t>Burkardt (2003)</a:t>
            </a:r>
          </a:p>
        </p:txBody>
      </p:sp>
      <p:sp>
        <p:nvSpPr>
          <p:cNvPr id="254" name="Shape 254"/>
          <p:cNvSpPr/>
          <p:nvPr/>
        </p:nvSpPr>
        <p:spPr>
          <a:xfrm>
            <a:off x="255587" y="6861175"/>
            <a:ext cx="1990586" cy="445600"/>
          </a:xfrm>
          <a:prstGeom prst="rect">
            <a:avLst/>
          </a:prstGeom>
          <a:ln w="12700">
            <a:miter lim="400000"/>
          </a:ln>
          <a:extLst>
            <a:ext uri="{C572A759-6A51-4108-AA02-DFA0A04FC94B}">
              <ma14:wrappingTextBoxFlag xmlns="" xmlns:ma14="http://schemas.microsoft.com/office/mac/drawingml/2011/main" val="1"/>
            </a:ext>
          </a:extLst>
        </p:spPr>
        <p:txBody>
          <a:bodyPr wrap="none" lIns="44999" tIns="44999" rIns="44999" bIns="44999">
            <a:spAutoFit/>
          </a:bodyPr>
          <a:lstStyle>
            <a:lvl1pPr>
              <a:tabLst>
                <a:tab pos="457200" algn="l"/>
                <a:tab pos="914400" algn="l"/>
                <a:tab pos="1371600" algn="l"/>
                <a:tab pos="1828800" algn="l"/>
              </a:tabLst>
            </a:lvl1pPr>
          </a:lstStyle>
          <a:p>
            <a:r>
              <a:t>Drell-Yan frame</a:t>
            </a:r>
          </a:p>
        </p:txBody>
      </p:sp>
      <p:pic>
        <p:nvPicPr>
          <p:cNvPr id="255" name="image.png"/>
          <p:cNvPicPr>
            <a:picLocks noChangeAspect="1"/>
          </p:cNvPicPr>
          <p:nvPr/>
        </p:nvPicPr>
        <p:blipFill>
          <a:blip r:embed="rId5"/>
          <a:srcRect r="28556"/>
          <a:stretch>
            <a:fillRect/>
          </a:stretch>
        </p:blipFill>
        <p:spPr>
          <a:xfrm>
            <a:off x="1154112" y="7445375"/>
            <a:ext cx="3429199" cy="1471613"/>
          </a:xfrm>
          <a:prstGeom prst="rect">
            <a:avLst/>
          </a:prstGeom>
          <a:ln w="12700">
            <a:miter lim="400000"/>
          </a:ln>
        </p:spPr>
      </p:pic>
      <p:sp>
        <p:nvSpPr>
          <p:cNvPr id="256" name="Shape 256"/>
          <p:cNvSpPr/>
          <p:nvPr/>
        </p:nvSpPr>
        <p:spPr>
          <a:xfrm>
            <a:off x="4214812" y="6962775"/>
            <a:ext cx="1825626" cy="347600"/>
          </a:xfrm>
          <a:prstGeom prst="rect">
            <a:avLst/>
          </a:prstGeom>
          <a:ln w="12700">
            <a:miter lim="400000"/>
          </a:ln>
          <a:extLst>
            <a:ext uri="{C572A759-6A51-4108-AA02-DFA0A04FC94B}">
              <ma14:wrappingTextBoxFlag xmlns="" xmlns:ma14="http://schemas.microsoft.com/office/mac/drawingml/2011/main" val="1"/>
            </a:ext>
          </a:extLst>
        </p:spPr>
        <p:txBody>
          <a:bodyPr lIns="46799" tIns="46799" rIns="46799" bIns="46799">
            <a:spAutoFit/>
          </a:bodyPr>
          <a:lstStyle>
            <a:lvl1pPr>
              <a:lnSpc>
                <a:spcPct val="100000"/>
              </a:lnSpc>
              <a:tabLst>
                <a:tab pos="457200" algn="l"/>
                <a:tab pos="914400" algn="l"/>
                <a:tab pos="1371600" algn="l"/>
              </a:tabLst>
              <a:defRPr sz="1800">
                <a:solidFill>
                  <a:srgbClr val="2323DC"/>
                </a:solidFill>
              </a:defRPr>
            </a:lvl1pPr>
          </a:lstStyle>
          <a:p>
            <a:r>
              <a:t>Weiss (2009)</a:t>
            </a:r>
          </a:p>
        </p:txBody>
      </p:sp>
      <p:sp>
        <p:nvSpPr>
          <p:cNvPr id="257" name="Shape 257"/>
          <p:cNvSpPr/>
          <p:nvPr/>
        </p:nvSpPr>
        <p:spPr>
          <a:xfrm>
            <a:off x="7834312" y="4198937"/>
            <a:ext cx="4774713" cy="445601"/>
          </a:xfrm>
          <a:prstGeom prst="rect">
            <a:avLst/>
          </a:prstGeom>
          <a:ln w="12700">
            <a:miter lim="400000"/>
          </a:ln>
          <a:extLst>
            <a:ext uri="{C572A759-6A51-4108-AA02-DFA0A04FC94B}">
              <ma14:wrappingTextBoxFlag xmlns="" xmlns:ma14="http://schemas.microsoft.com/office/mac/drawingml/2011/main" val="1"/>
            </a:ext>
          </a:extLst>
        </p:spPr>
        <p:txBody>
          <a:bodyPr wrap="none" lIns="44999" tIns="44999" rIns="44999" bIns="44999">
            <a:spAutoFit/>
          </a:bodyPr>
          <a:lstStyle>
            <a:lvl1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 pos="12344400" algn="l"/>
              </a:tabLst>
            </a:lvl1pPr>
          </a:lstStyle>
          <a:p>
            <a:r>
              <a:rPr dirty="0"/>
              <a:t>ensures hard scale, </a:t>
            </a:r>
            <a:r>
              <a:rPr dirty="0" err="1"/>
              <a:t>pointlike</a:t>
            </a:r>
            <a:r>
              <a:rPr dirty="0"/>
              <a:t> interaction</a:t>
            </a:r>
          </a:p>
        </p:txBody>
      </p:sp>
      <p:sp>
        <p:nvSpPr>
          <p:cNvPr id="258" name="Shape 258"/>
          <p:cNvSpPr/>
          <p:nvPr/>
        </p:nvSpPr>
        <p:spPr>
          <a:xfrm>
            <a:off x="7885112" y="4711700"/>
            <a:ext cx="4388207" cy="740748"/>
          </a:xfrm>
          <a:prstGeom prst="rect">
            <a:avLst/>
          </a:prstGeom>
          <a:ln w="12700">
            <a:miter lim="400000"/>
          </a:ln>
          <a:extLst>
            <a:ext uri="{C572A759-6A51-4108-AA02-DFA0A04FC94B}">
              <ma14:wrappingTextBoxFlag xmlns="" xmlns:ma14="http://schemas.microsoft.com/office/mac/drawingml/2011/main" val="1"/>
            </a:ext>
          </a:extLst>
        </p:spPr>
        <p:txBody>
          <a:bodyPr wrap="none" lIns="44999" tIns="44999" rIns="44999" bIns="44999">
            <a:spAutoFit/>
          </a:bodyPr>
          <a:lstStyle/>
          <a:p>
            <a: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 pos="12344400" algn="l"/>
              </a:tabLst>
            </a:pPr>
            <a:r>
              <a:t>final hadron transverse momentum</a:t>
            </a:r>
          </a:p>
          <a:p>
            <a: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 pos="12344400" algn="l"/>
              </a:tabLst>
            </a:pPr>
            <a:r>
              <a:t>can be varied independently </a:t>
            </a:r>
          </a:p>
        </p:txBody>
      </p:sp>
      <p:sp>
        <p:nvSpPr>
          <p:cNvPr id="259" name="Shape 259"/>
          <p:cNvSpPr/>
          <p:nvPr/>
        </p:nvSpPr>
        <p:spPr>
          <a:xfrm>
            <a:off x="6659289" y="5531402"/>
            <a:ext cx="5704145" cy="1921341"/>
          </a:xfrm>
          <a:prstGeom prst="rect">
            <a:avLst/>
          </a:prstGeom>
          <a:ln w="12700">
            <a:miter lim="400000"/>
          </a:ln>
          <a:extLst>
            <a:ext uri="{C572A759-6A51-4108-AA02-DFA0A04FC94B}">
              <ma14:wrappingTextBoxFlag xmlns="" xmlns:ma14="http://schemas.microsoft.com/office/mac/drawingml/2011/main" val="1"/>
            </a:ext>
          </a:extLst>
        </p:spPr>
        <p:txBody>
          <a:bodyPr wrap="none" lIns="44999" tIns="44999" rIns="44999" bIns="44999">
            <a:spAutoFit/>
          </a:bodyPr>
          <a:lstStyle/>
          <a:p>
            <a:pPr>
              <a:tabLst>
                <a:tab pos="457200" algn="l"/>
                <a:tab pos="914400" algn="l"/>
                <a:tab pos="1371600" algn="l"/>
                <a:tab pos="1828800" algn="l"/>
                <a:tab pos="2286000" algn="l"/>
                <a:tab pos="2743200" algn="l"/>
                <a:tab pos="3200400" algn="l"/>
                <a:tab pos="3657600" algn="l"/>
                <a:tab pos="4114800" algn="l"/>
                <a:tab pos="4572000" algn="l"/>
                <a:tab pos="5029200" algn="l"/>
              </a:tabLst>
            </a:pPr>
            <a:r>
              <a:t>Connection to 3D structure</a:t>
            </a:r>
          </a:p>
          <a:p>
            <a:pPr>
              <a:tabLst>
                <a:tab pos="457200" algn="l"/>
                <a:tab pos="914400" algn="l"/>
                <a:tab pos="1371600" algn="l"/>
                <a:tab pos="1828800" algn="l"/>
                <a:tab pos="2286000" algn="l"/>
                <a:tab pos="2743200" algn="l"/>
                <a:tab pos="3200400" algn="l"/>
                <a:tab pos="3657600" algn="l"/>
                <a:tab pos="4114800" algn="l"/>
                <a:tab pos="4572000" algn="l"/>
                <a:tab pos="5029200" algn="l"/>
              </a:tabLst>
            </a:pPr>
            <a:endParaRPr/>
          </a:p>
          <a:p>
            <a:pPr>
              <a:tabLst>
                <a:tab pos="457200" algn="l"/>
                <a:tab pos="914400" algn="l"/>
                <a:tab pos="1371600" algn="l"/>
                <a:tab pos="1828800" algn="l"/>
                <a:tab pos="2286000" algn="l"/>
                <a:tab pos="2743200" algn="l"/>
                <a:tab pos="3200400" algn="l"/>
                <a:tab pos="3657600" algn="l"/>
                <a:tab pos="4114800" algn="l"/>
                <a:tab pos="4572000" algn="l"/>
                <a:tab pos="5029200" algn="l"/>
              </a:tabLst>
            </a:pPr>
            <a:endParaRPr/>
          </a:p>
          <a:p>
            <a:pPr>
              <a:tabLst>
                <a:tab pos="457200" algn="l"/>
                <a:tab pos="914400" algn="l"/>
                <a:tab pos="1371600" algn="l"/>
                <a:tab pos="1828800" algn="l"/>
                <a:tab pos="2286000" algn="l"/>
                <a:tab pos="2743200" algn="l"/>
                <a:tab pos="3200400" algn="l"/>
                <a:tab pos="3657600" algn="l"/>
                <a:tab pos="4114800" algn="l"/>
                <a:tab pos="4572000" algn="l"/>
                <a:tab pos="5029200" algn="l"/>
              </a:tabLst>
            </a:pPr>
            <a:r>
              <a:t>     </a:t>
            </a:r>
          </a:p>
          <a:p>
            <a:pPr>
              <a:tabLst>
                <a:tab pos="457200" algn="l"/>
                <a:tab pos="914400" algn="l"/>
                <a:tab pos="1371600" algn="l"/>
                <a:tab pos="1828800" algn="l"/>
                <a:tab pos="2286000" algn="l"/>
                <a:tab pos="2743200" algn="l"/>
                <a:tab pos="3200400" algn="l"/>
                <a:tab pos="3657600" algn="l"/>
                <a:tab pos="4114800" algn="l"/>
                <a:tab pos="4572000" algn="l"/>
                <a:tab pos="5029200" algn="l"/>
              </a:tabLst>
            </a:pPr>
            <a:r>
              <a:t>    is the transverse separation of parton fields</a:t>
            </a:r>
          </a:p>
          <a:p>
            <a:pPr>
              <a:tabLst>
                <a:tab pos="457200" algn="l"/>
                <a:tab pos="914400" algn="l"/>
                <a:tab pos="1371600" algn="l"/>
                <a:tab pos="1828800" algn="l"/>
                <a:tab pos="2286000" algn="l"/>
                <a:tab pos="2743200" algn="l"/>
                <a:tab pos="3200400" algn="l"/>
                <a:tab pos="3657600" algn="l"/>
                <a:tab pos="4114800" algn="l"/>
                <a:tab pos="4572000" algn="l"/>
                <a:tab pos="5029200" algn="l"/>
              </a:tabLst>
            </a:pPr>
            <a:r>
              <a:t> in configuration space </a:t>
            </a:r>
          </a:p>
        </p:txBody>
      </p:sp>
      <p:sp>
        <p:nvSpPr>
          <p:cNvPr id="260" name="Shape 260"/>
          <p:cNvSpPr/>
          <p:nvPr/>
        </p:nvSpPr>
        <p:spPr>
          <a:xfrm>
            <a:off x="10598150" y="5529262"/>
            <a:ext cx="1774784" cy="554821"/>
          </a:xfrm>
          <a:prstGeom prst="rect">
            <a:avLst/>
          </a:prstGeom>
          <a:ln w="12700">
            <a:miter lim="400000"/>
          </a:ln>
          <a:extLst>
            <a:ext uri="{C572A759-6A51-4108-AA02-DFA0A04FC94B}">
              <ma14:wrappingTextBoxFlag xmlns="" xmlns:ma14="http://schemas.microsoft.com/office/mac/drawingml/2011/main" val="1"/>
            </a:ext>
          </a:extLst>
        </p:spPr>
        <p:txBody>
          <a:bodyPr wrap="none" lIns="44999" tIns="44999" rIns="44999" bIns="44999">
            <a:spAutoFit/>
          </a:bodyPr>
          <a:lstStyle/>
          <a:p>
            <a:pPr>
              <a:tabLst>
                <a:tab pos="457200" algn="l"/>
                <a:tab pos="914400" algn="l"/>
                <a:tab pos="1371600" algn="l"/>
                <a:tab pos="1828800" algn="l"/>
              </a:tabLst>
              <a:defRPr sz="1800">
                <a:solidFill>
                  <a:srgbClr val="0000FF"/>
                </a:solidFill>
              </a:defRPr>
            </a:pPr>
            <a:r>
              <a:t>Ji, Ma, Yuan (2004)</a:t>
            </a:r>
          </a:p>
          <a:p>
            <a:pPr>
              <a:tabLst>
                <a:tab pos="457200" algn="l"/>
                <a:tab pos="914400" algn="l"/>
                <a:tab pos="1371600" algn="l"/>
                <a:tab pos="1828800" algn="l"/>
              </a:tabLst>
              <a:defRPr sz="1800">
                <a:solidFill>
                  <a:srgbClr val="0000FF"/>
                </a:solidFill>
              </a:defRPr>
            </a:pPr>
            <a:r>
              <a:t>Collins (2011)    </a:t>
            </a:r>
          </a:p>
        </p:txBody>
      </p:sp>
      <p:pic>
        <p:nvPicPr>
          <p:cNvPr id="261" name="image.png"/>
          <p:cNvPicPr>
            <a:picLocks noChangeAspect="1"/>
          </p:cNvPicPr>
          <p:nvPr/>
        </p:nvPicPr>
        <p:blipFill>
          <a:blip r:embed="rId6"/>
          <a:stretch>
            <a:fillRect/>
          </a:stretch>
        </p:blipFill>
        <p:spPr>
          <a:xfrm>
            <a:off x="7473950" y="7524750"/>
            <a:ext cx="3584575" cy="1414463"/>
          </a:xfrm>
          <a:prstGeom prst="rect">
            <a:avLst/>
          </a:prstGeom>
          <a:ln w="12700">
            <a:miter lim="400000"/>
          </a:ln>
        </p:spPr>
      </p:pic>
      <p:sp>
        <p:nvSpPr>
          <p:cNvPr id="262" name="Shape 262"/>
          <p:cNvSpPr/>
          <p:nvPr/>
        </p:nvSpPr>
        <p:spPr>
          <a:xfrm>
            <a:off x="10974387" y="7539037"/>
            <a:ext cx="1825626" cy="347601"/>
          </a:xfrm>
          <a:prstGeom prst="rect">
            <a:avLst/>
          </a:prstGeom>
          <a:ln w="12700">
            <a:miter lim="400000"/>
          </a:ln>
          <a:extLst>
            <a:ext uri="{C572A759-6A51-4108-AA02-DFA0A04FC94B}">
              <ma14:wrappingTextBoxFlag xmlns="" xmlns:ma14="http://schemas.microsoft.com/office/mac/drawingml/2011/main" val="1"/>
            </a:ext>
          </a:extLst>
        </p:spPr>
        <p:txBody>
          <a:bodyPr lIns="46799" tIns="46799" rIns="46799" bIns="46799">
            <a:spAutoFit/>
          </a:bodyPr>
          <a:lstStyle>
            <a:lvl1pPr>
              <a:lnSpc>
                <a:spcPct val="100000"/>
              </a:lnSpc>
              <a:tabLst>
                <a:tab pos="457200" algn="l"/>
                <a:tab pos="914400" algn="l"/>
                <a:tab pos="1371600" algn="l"/>
              </a:tabLst>
              <a:defRPr sz="1800">
                <a:solidFill>
                  <a:srgbClr val="2323DC"/>
                </a:solidFill>
              </a:defRPr>
            </a:lvl1pPr>
          </a:lstStyle>
          <a:p>
            <a:r>
              <a:t>AP (2012)</a:t>
            </a:r>
          </a:p>
        </p:txBody>
      </p:sp>
      <p:grpSp>
        <p:nvGrpSpPr>
          <p:cNvPr id="266" name="Group 266"/>
          <p:cNvGrpSpPr/>
          <p:nvPr/>
        </p:nvGrpSpPr>
        <p:grpSpPr>
          <a:xfrm>
            <a:off x="7124700" y="4186237"/>
            <a:ext cx="420330" cy="379056"/>
            <a:chOff x="0" y="0"/>
            <a:chExt cx="420329" cy="379054"/>
          </a:xfrm>
        </p:grpSpPr>
        <p:sp>
          <p:nvSpPr>
            <p:cNvPr id="263" name="Shape 263"/>
            <p:cNvSpPr/>
            <p:nvPr/>
          </p:nvSpPr>
          <p:spPr>
            <a:xfrm>
              <a:off x="0" y="4762"/>
              <a:ext cx="420330" cy="374292"/>
            </a:xfrm>
            <a:custGeom>
              <a:avLst/>
              <a:gdLst/>
              <a:ahLst/>
              <a:cxnLst>
                <a:cxn ang="0">
                  <a:pos x="wd2" y="hd2"/>
                </a:cxn>
                <a:cxn ang="5400000">
                  <a:pos x="wd2" y="hd2"/>
                </a:cxn>
                <a:cxn ang="10800000">
                  <a:pos x="wd2" y="hd2"/>
                </a:cxn>
                <a:cxn ang="16200000">
                  <a:pos x="wd2" y="hd2"/>
                </a:cxn>
              </a:cxnLst>
              <a:rect l="0" t="0" r="r" b="b"/>
              <a:pathLst>
                <a:path w="21600" h="21600" extrusionOk="0">
                  <a:moveTo>
                    <a:pt x="10772" y="21600"/>
                  </a:moveTo>
                  <a:lnTo>
                    <a:pt x="0" y="21600"/>
                  </a:lnTo>
                  <a:lnTo>
                    <a:pt x="0" y="0"/>
                  </a:lnTo>
                  <a:lnTo>
                    <a:pt x="21600" y="0"/>
                  </a:lnTo>
                  <a:lnTo>
                    <a:pt x="21600" y="21600"/>
                  </a:lnTo>
                  <a:lnTo>
                    <a:pt x="10772" y="21600"/>
                  </a:lnTo>
                </a:path>
              </a:pathLst>
            </a:custGeom>
            <a:solidFill>
              <a:srgbClr val="FFFFFF"/>
            </a:solidFill>
            <a:ln w="12700" cap="flat">
              <a:noFill/>
              <a:miter lim="400000"/>
            </a:ln>
            <a:effectLst/>
          </p:spPr>
          <p:txBody>
            <a:bodyPr wrap="square" lIns="45719" tIns="45719" rIns="45719" bIns="45719" numCol="1" anchor="ctr">
              <a:noAutofit/>
            </a:bodyPr>
            <a:lstStyle/>
            <a:p>
              <a:pPr algn="l">
                <a:lnSpc>
                  <a:spcPct val="93000"/>
                </a:lnSpc>
                <a:tabLst/>
                <a:defRPr sz="1800">
                  <a:latin typeface="Arial"/>
                  <a:ea typeface="Arial"/>
                  <a:cs typeface="Arial"/>
                  <a:sym typeface="Arial"/>
                </a:defRPr>
              </a:pPr>
              <a:endParaRPr/>
            </a:p>
          </p:txBody>
        </p:sp>
        <p:sp>
          <p:nvSpPr>
            <p:cNvPr id="264" name="Shape 264"/>
            <p:cNvSpPr/>
            <p:nvPr/>
          </p:nvSpPr>
          <p:spPr>
            <a:xfrm>
              <a:off x="17462" y="61912"/>
              <a:ext cx="244119" cy="317143"/>
            </a:xfrm>
            <a:custGeom>
              <a:avLst/>
              <a:gdLst/>
              <a:ahLst/>
              <a:cxnLst>
                <a:cxn ang="0">
                  <a:pos x="wd2" y="hd2"/>
                </a:cxn>
                <a:cxn ang="5400000">
                  <a:pos x="wd2" y="hd2"/>
                </a:cxn>
                <a:cxn ang="10800000">
                  <a:pos x="wd2" y="hd2"/>
                </a:cxn>
                <a:cxn ang="16200000">
                  <a:pos x="wd2" y="hd2"/>
                </a:cxn>
              </a:cxnLst>
              <a:rect l="0" t="0" r="r" b="b"/>
              <a:pathLst>
                <a:path w="21600" h="21600" extrusionOk="0">
                  <a:moveTo>
                    <a:pt x="12144" y="16778"/>
                  </a:moveTo>
                  <a:cubicBezTo>
                    <a:pt x="17014" y="15415"/>
                    <a:pt x="21600" y="11104"/>
                    <a:pt x="21600" y="6478"/>
                  </a:cubicBezTo>
                  <a:cubicBezTo>
                    <a:pt x="21600" y="2581"/>
                    <a:pt x="18248" y="0"/>
                    <a:pt x="13630" y="0"/>
                  </a:cubicBezTo>
                  <a:cubicBezTo>
                    <a:pt x="6894" y="0"/>
                    <a:pt x="0" y="5455"/>
                    <a:pt x="0" y="11031"/>
                  </a:cubicBezTo>
                  <a:cubicBezTo>
                    <a:pt x="0" y="15074"/>
                    <a:pt x="3542" y="17460"/>
                    <a:pt x="7970" y="17460"/>
                  </a:cubicBezTo>
                  <a:cubicBezTo>
                    <a:pt x="8760" y="17460"/>
                    <a:pt x="9835" y="17387"/>
                    <a:pt x="11069" y="17119"/>
                  </a:cubicBezTo>
                  <a:cubicBezTo>
                    <a:pt x="10974" y="18605"/>
                    <a:pt x="10974" y="18678"/>
                    <a:pt x="10974" y="18946"/>
                  </a:cubicBezTo>
                  <a:cubicBezTo>
                    <a:pt x="10974" y="19701"/>
                    <a:pt x="10974" y="21600"/>
                    <a:pt x="13536" y="21600"/>
                  </a:cubicBezTo>
                  <a:cubicBezTo>
                    <a:pt x="17267" y="21600"/>
                    <a:pt x="18754" y="17168"/>
                    <a:pt x="18754" y="16973"/>
                  </a:cubicBezTo>
                  <a:cubicBezTo>
                    <a:pt x="18754" y="16778"/>
                    <a:pt x="18501" y="16705"/>
                    <a:pt x="18406" y="16705"/>
                  </a:cubicBezTo>
                  <a:cubicBezTo>
                    <a:pt x="18153" y="16705"/>
                    <a:pt x="18058" y="16827"/>
                    <a:pt x="18058" y="16973"/>
                  </a:cubicBezTo>
                  <a:cubicBezTo>
                    <a:pt x="17267" y="18678"/>
                    <a:pt x="15496" y="19287"/>
                    <a:pt x="14358" y="19287"/>
                  </a:cubicBezTo>
                  <a:cubicBezTo>
                    <a:pt x="12935" y="19287"/>
                    <a:pt x="12492" y="18605"/>
                    <a:pt x="12144" y="16778"/>
                  </a:cubicBezTo>
                  <a:close/>
                  <a:moveTo>
                    <a:pt x="6293" y="16632"/>
                  </a:moveTo>
                  <a:cubicBezTo>
                    <a:pt x="3795" y="15877"/>
                    <a:pt x="2751" y="13978"/>
                    <a:pt x="2751" y="11786"/>
                  </a:cubicBezTo>
                  <a:cubicBezTo>
                    <a:pt x="2751" y="10155"/>
                    <a:pt x="3542" y="6745"/>
                    <a:pt x="5946" y="4164"/>
                  </a:cubicBezTo>
                  <a:cubicBezTo>
                    <a:pt x="8223" y="1705"/>
                    <a:pt x="11164" y="609"/>
                    <a:pt x="13472" y="609"/>
                  </a:cubicBezTo>
                  <a:cubicBezTo>
                    <a:pt x="16572" y="609"/>
                    <a:pt x="18849" y="2460"/>
                    <a:pt x="18849" y="5723"/>
                  </a:cubicBezTo>
                  <a:cubicBezTo>
                    <a:pt x="18849" y="8109"/>
                    <a:pt x="17267" y="13710"/>
                    <a:pt x="12049" y="15950"/>
                  </a:cubicBezTo>
                  <a:cubicBezTo>
                    <a:pt x="11859" y="15122"/>
                    <a:pt x="11512" y="13369"/>
                    <a:pt x="9203" y="13369"/>
                  </a:cubicBezTo>
                  <a:cubicBezTo>
                    <a:pt x="7622" y="13369"/>
                    <a:pt x="6009" y="14587"/>
                    <a:pt x="6009" y="15804"/>
                  </a:cubicBezTo>
                  <a:cubicBezTo>
                    <a:pt x="6009" y="16291"/>
                    <a:pt x="6293" y="16559"/>
                    <a:pt x="6293" y="16632"/>
                  </a:cubicBezTo>
                  <a:close/>
                  <a:moveTo>
                    <a:pt x="8159" y="16900"/>
                  </a:moveTo>
                  <a:cubicBezTo>
                    <a:pt x="7780" y="16900"/>
                    <a:pt x="6736" y="16900"/>
                    <a:pt x="6736" y="15804"/>
                  </a:cubicBezTo>
                  <a:cubicBezTo>
                    <a:pt x="6736" y="14855"/>
                    <a:pt x="7970" y="13905"/>
                    <a:pt x="9203" y="13905"/>
                  </a:cubicBezTo>
                  <a:cubicBezTo>
                    <a:pt x="10531" y="13905"/>
                    <a:pt x="11164" y="14514"/>
                    <a:pt x="11164" y="15950"/>
                  </a:cubicBezTo>
                  <a:cubicBezTo>
                    <a:pt x="11164" y="16291"/>
                    <a:pt x="11164" y="16364"/>
                    <a:pt x="10816" y="16437"/>
                  </a:cubicBezTo>
                  <a:cubicBezTo>
                    <a:pt x="9994" y="16705"/>
                    <a:pt x="9045" y="16900"/>
                    <a:pt x="8159" y="16900"/>
                  </a:cubicBezTo>
                  <a:close/>
                </a:path>
              </a:pathLst>
            </a:custGeom>
            <a:solidFill>
              <a:srgbClr val="000000"/>
            </a:solidFill>
            <a:ln w="12700" cap="flat">
              <a:noFill/>
              <a:miter lim="400000"/>
            </a:ln>
            <a:effectLst/>
          </p:spPr>
          <p:txBody>
            <a:bodyPr wrap="square" lIns="45719" tIns="45719" rIns="45719" bIns="45719" numCol="1" anchor="ctr">
              <a:noAutofit/>
            </a:bodyPr>
            <a:lstStyle/>
            <a:p>
              <a:pPr algn="l">
                <a:lnSpc>
                  <a:spcPct val="93000"/>
                </a:lnSpc>
                <a:tabLst/>
                <a:defRPr sz="1800">
                  <a:latin typeface="Arial"/>
                  <a:ea typeface="Arial"/>
                  <a:cs typeface="Arial"/>
                  <a:sym typeface="Arial"/>
                </a:defRPr>
              </a:pPr>
              <a:endParaRPr/>
            </a:p>
          </p:txBody>
        </p:sp>
        <p:sp>
          <p:nvSpPr>
            <p:cNvPr id="265" name="Shape 265"/>
            <p:cNvSpPr/>
            <p:nvPr/>
          </p:nvSpPr>
          <p:spPr>
            <a:xfrm>
              <a:off x="295275" y="0"/>
              <a:ext cx="109184" cy="163158"/>
            </a:xfrm>
            <a:custGeom>
              <a:avLst/>
              <a:gdLst/>
              <a:ahLst/>
              <a:cxnLst>
                <a:cxn ang="0">
                  <a:pos x="wd2" y="hd2"/>
                </a:cxn>
                <a:cxn ang="5400000">
                  <a:pos x="wd2" y="hd2"/>
                </a:cxn>
                <a:cxn ang="10800000">
                  <a:pos x="wd2" y="hd2"/>
                </a:cxn>
                <a:cxn ang="16200000">
                  <a:pos x="wd2" y="hd2"/>
                </a:cxn>
              </a:cxnLst>
              <a:rect l="0" t="0" r="r" b="b"/>
              <a:pathLst>
                <a:path w="21600" h="21600" extrusionOk="0">
                  <a:moveTo>
                    <a:pt x="21600" y="15671"/>
                  </a:moveTo>
                  <a:lnTo>
                    <a:pt x="19847" y="15671"/>
                  </a:lnTo>
                  <a:cubicBezTo>
                    <a:pt x="19847" y="16471"/>
                    <a:pt x="19216" y="18306"/>
                    <a:pt x="18655" y="18682"/>
                  </a:cubicBezTo>
                  <a:cubicBezTo>
                    <a:pt x="18234" y="18824"/>
                    <a:pt x="14517" y="18824"/>
                    <a:pt x="13745" y="18824"/>
                  </a:cubicBezTo>
                  <a:lnTo>
                    <a:pt x="4909" y="18824"/>
                  </a:lnTo>
                  <a:cubicBezTo>
                    <a:pt x="10029" y="15812"/>
                    <a:pt x="11571" y="14871"/>
                    <a:pt x="14517" y="13412"/>
                  </a:cubicBezTo>
                  <a:cubicBezTo>
                    <a:pt x="18234" y="11482"/>
                    <a:pt x="21600" y="9506"/>
                    <a:pt x="21600" y="6306"/>
                  </a:cubicBezTo>
                  <a:cubicBezTo>
                    <a:pt x="21600" y="2353"/>
                    <a:pt x="16270" y="0"/>
                    <a:pt x="10239" y="0"/>
                  </a:cubicBezTo>
                  <a:cubicBezTo>
                    <a:pt x="4138" y="0"/>
                    <a:pt x="0" y="2918"/>
                    <a:pt x="0" y="5788"/>
                  </a:cubicBezTo>
                  <a:cubicBezTo>
                    <a:pt x="0" y="7529"/>
                    <a:pt x="2174" y="7624"/>
                    <a:pt x="2525" y="7624"/>
                  </a:cubicBezTo>
                  <a:cubicBezTo>
                    <a:pt x="3717" y="7624"/>
                    <a:pt x="5119" y="7106"/>
                    <a:pt x="5119" y="5929"/>
                  </a:cubicBezTo>
                  <a:cubicBezTo>
                    <a:pt x="5119" y="5412"/>
                    <a:pt x="4909" y="4235"/>
                    <a:pt x="2384" y="4235"/>
                  </a:cubicBezTo>
                  <a:cubicBezTo>
                    <a:pt x="3717" y="1835"/>
                    <a:pt x="7083" y="1176"/>
                    <a:pt x="9397" y="1176"/>
                  </a:cubicBezTo>
                  <a:cubicBezTo>
                    <a:pt x="14306" y="1176"/>
                    <a:pt x="16901" y="3671"/>
                    <a:pt x="16901" y="6306"/>
                  </a:cubicBezTo>
                  <a:cubicBezTo>
                    <a:pt x="16901" y="9224"/>
                    <a:pt x="13745" y="11482"/>
                    <a:pt x="12203" y="12659"/>
                  </a:cubicBezTo>
                  <a:lnTo>
                    <a:pt x="421" y="20424"/>
                  </a:lnTo>
                  <a:cubicBezTo>
                    <a:pt x="0" y="20659"/>
                    <a:pt x="0" y="20659"/>
                    <a:pt x="0" y="21600"/>
                  </a:cubicBezTo>
                  <a:lnTo>
                    <a:pt x="20057" y="21600"/>
                  </a:lnTo>
                  <a:lnTo>
                    <a:pt x="21600" y="15671"/>
                  </a:lnTo>
                </a:path>
              </a:pathLst>
            </a:custGeom>
            <a:solidFill>
              <a:srgbClr val="000000"/>
            </a:solidFill>
            <a:ln w="12700" cap="flat">
              <a:noFill/>
              <a:miter lim="400000"/>
            </a:ln>
            <a:effectLst/>
          </p:spPr>
          <p:txBody>
            <a:bodyPr wrap="square" lIns="45719" tIns="45719" rIns="45719" bIns="45719" numCol="1" anchor="ctr">
              <a:noAutofit/>
            </a:bodyPr>
            <a:lstStyle/>
            <a:p>
              <a:pPr algn="l">
                <a:lnSpc>
                  <a:spcPct val="93000"/>
                </a:lnSpc>
                <a:tabLst/>
                <a:defRPr sz="1800">
                  <a:latin typeface="Arial"/>
                  <a:ea typeface="Arial"/>
                  <a:cs typeface="Arial"/>
                  <a:sym typeface="Arial"/>
                </a:defRPr>
              </a:pPr>
              <a:endParaRPr/>
            </a:p>
          </p:txBody>
        </p:sp>
      </p:grpSp>
      <p:grpSp>
        <p:nvGrpSpPr>
          <p:cNvPr id="270" name="Group 270"/>
          <p:cNvGrpSpPr/>
          <p:nvPr/>
        </p:nvGrpSpPr>
        <p:grpSpPr>
          <a:xfrm>
            <a:off x="295274" y="4165600"/>
            <a:ext cx="420331" cy="379055"/>
            <a:chOff x="0" y="0"/>
            <a:chExt cx="420329" cy="379054"/>
          </a:xfrm>
        </p:grpSpPr>
        <p:sp>
          <p:nvSpPr>
            <p:cNvPr id="267" name="Shape 267"/>
            <p:cNvSpPr/>
            <p:nvPr/>
          </p:nvSpPr>
          <p:spPr>
            <a:xfrm>
              <a:off x="0" y="4762"/>
              <a:ext cx="420330" cy="374292"/>
            </a:xfrm>
            <a:custGeom>
              <a:avLst/>
              <a:gdLst/>
              <a:ahLst/>
              <a:cxnLst>
                <a:cxn ang="0">
                  <a:pos x="wd2" y="hd2"/>
                </a:cxn>
                <a:cxn ang="5400000">
                  <a:pos x="wd2" y="hd2"/>
                </a:cxn>
                <a:cxn ang="10800000">
                  <a:pos x="wd2" y="hd2"/>
                </a:cxn>
                <a:cxn ang="16200000">
                  <a:pos x="wd2" y="hd2"/>
                </a:cxn>
              </a:cxnLst>
              <a:rect l="0" t="0" r="r" b="b"/>
              <a:pathLst>
                <a:path w="21600" h="21600" extrusionOk="0">
                  <a:moveTo>
                    <a:pt x="10772" y="21600"/>
                  </a:moveTo>
                  <a:lnTo>
                    <a:pt x="0" y="21600"/>
                  </a:lnTo>
                  <a:lnTo>
                    <a:pt x="0" y="0"/>
                  </a:lnTo>
                  <a:lnTo>
                    <a:pt x="21600" y="0"/>
                  </a:lnTo>
                  <a:lnTo>
                    <a:pt x="21600" y="21600"/>
                  </a:lnTo>
                  <a:lnTo>
                    <a:pt x="10772" y="21600"/>
                  </a:lnTo>
                </a:path>
              </a:pathLst>
            </a:custGeom>
            <a:solidFill>
              <a:srgbClr val="FFFFFF"/>
            </a:solidFill>
            <a:ln w="12700" cap="flat">
              <a:noFill/>
              <a:miter lim="400000"/>
            </a:ln>
            <a:effectLst/>
          </p:spPr>
          <p:txBody>
            <a:bodyPr wrap="square" lIns="45719" tIns="45719" rIns="45719" bIns="45719" numCol="1" anchor="ctr">
              <a:noAutofit/>
            </a:bodyPr>
            <a:lstStyle/>
            <a:p>
              <a:pPr algn="l">
                <a:lnSpc>
                  <a:spcPct val="93000"/>
                </a:lnSpc>
                <a:tabLst/>
                <a:defRPr sz="1800">
                  <a:latin typeface="Arial"/>
                  <a:ea typeface="Arial"/>
                  <a:cs typeface="Arial"/>
                  <a:sym typeface="Arial"/>
                </a:defRPr>
              </a:pPr>
              <a:endParaRPr/>
            </a:p>
          </p:txBody>
        </p:sp>
        <p:sp>
          <p:nvSpPr>
            <p:cNvPr id="268" name="Shape 268"/>
            <p:cNvSpPr/>
            <p:nvPr/>
          </p:nvSpPr>
          <p:spPr>
            <a:xfrm>
              <a:off x="17462" y="61912"/>
              <a:ext cx="244119" cy="317143"/>
            </a:xfrm>
            <a:custGeom>
              <a:avLst/>
              <a:gdLst/>
              <a:ahLst/>
              <a:cxnLst>
                <a:cxn ang="0">
                  <a:pos x="wd2" y="hd2"/>
                </a:cxn>
                <a:cxn ang="5400000">
                  <a:pos x="wd2" y="hd2"/>
                </a:cxn>
                <a:cxn ang="10800000">
                  <a:pos x="wd2" y="hd2"/>
                </a:cxn>
                <a:cxn ang="16200000">
                  <a:pos x="wd2" y="hd2"/>
                </a:cxn>
              </a:cxnLst>
              <a:rect l="0" t="0" r="r" b="b"/>
              <a:pathLst>
                <a:path w="21600" h="21600" extrusionOk="0">
                  <a:moveTo>
                    <a:pt x="12144" y="16778"/>
                  </a:moveTo>
                  <a:cubicBezTo>
                    <a:pt x="17014" y="15415"/>
                    <a:pt x="21600" y="11104"/>
                    <a:pt x="21600" y="6478"/>
                  </a:cubicBezTo>
                  <a:cubicBezTo>
                    <a:pt x="21600" y="2581"/>
                    <a:pt x="18248" y="0"/>
                    <a:pt x="13630" y="0"/>
                  </a:cubicBezTo>
                  <a:cubicBezTo>
                    <a:pt x="6894" y="0"/>
                    <a:pt x="0" y="5455"/>
                    <a:pt x="0" y="11031"/>
                  </a:cubicBezTo>
                  <a:cubicBezTo>
                    <a:pt x="0" y="15074"/>
                    <a:pt x="3542" y="17460"/>
                    <a:pt x="7970" y="17460"/>
                  </a:cubicBezTo>
                  <a:cubicBezTo>
                    <a:pt x="8760" y="17460"/>
                    <a:pt x="9835" y="17387"/>
                    <a:pt x="11069" y="17119"/>
                  </a:cubicBezTo>
                  <a:cubicBezTo>
                    <a:pt x="10974" y="18605"/>
                    <a:pt x="10974" y="18678"/>
                    <a:pt x="10974" y="18946"/>
                  </a:cubicBezTo>
                  <a:cubicBezTo>
                    <a:pt x="10974" y="19701"/>
                    <a:pt x="10974" y="21600"/>
                    <a:pt x="13536" y="21600"/>
                  </a:cubicBezTo>
                  <a:cubicBezTo>
                    <a:pt x="17267" y="21600"/>
                    <a:pt x="18754" y="17168"/>
                    <a:pt x="18754" y="16973"/>
                  </a:cubicBezTo>
                  <a:cubicBezTo>
                    <a:pt x="18754" y="16778"/>
                    <a:pt x="18501" y="16705"/>
                    <a:pt x="18406" y="16705"/>
                  </a:cubicBezTo>
                  <a:cubicBezTo>
                    <a:pt x="18153" y="16705"/>
                    <a:pt x="18058" y="16827"/>
                    <a:pt x="18058" y="16973"/>
                  </a:cubicBezTo>
                  <a:cubicBezTo>
                    <a:pt x="17267" y="18678"/>
                    <a:pt x="15496" y="19287"/>
                    <a:pt x="14358" y="19287"/>
                  </a:cubicBezTo>
                  <a:cubicBezTo>
                    <a:pt x="12935" y="19287"/>
                    <a:pt x="12492" y="18605"/>
                    <a:pt x="12144" y="16778"/>
                  </a:cubicBezTo>
                  <a:close/>
                  <a:moveTo>
                    <a:pt x="6293" y="16632"/>
                  </a:moveTo>
                  <a:cubicBezTo>
                    <a:pt x="3795" y="15877"/>
                    <a:pt x="2751" y="13978"/>
                    <a:pt x="2751" y="11786"/>
                  </a:cubicBezTo>
                  <a:cubicBezTo>
                    <a:pt x="2751" y="10155"/>
                    <a:pt x="3542" y="6745"/>
                    <a:pt x="5946" y="4164"/>
                  </a:cubicBezTo>
                  <a:cubicBezTo>
                    <a:pt x="8223" y="1705"/>
                    <a:pt x="11164" y="609"/>
                    <a:pt x="13472" y="609"/>
                  </a:cubicBezTo>
                  <a:cubicBezTo>
                    <a:pt x="16572" y="609"/>
                    <a:pt x="18849" y="2460"/>
                    <a:pt x="18849" y="5723"/>
                  </a:cubicBezTo>
                  <a:cubicBezTo>
                    <a:pt x="18849" y="8109"/>
                    <a:pt x="17267" y="13710"/>
                    <a:pt x="12049" y="15950"/>
                  </a:cubicBezTo>
                  <a:cubicBezTo>
                    <a:pt x="11859" y="15122"/>
                    <a:pt x="11512" y="13369"/>
                    <a:pt x="9203" y="13369"/>
                  </a:cubicBezTo>
                  <a:cubicBezTo>
                    <a:pt x="7622" y="13369"/>
                    <a:pt x="6009" y="14587"/>
                    <a:pt x="6009" y="15804"/>
                  </a:cubicBezTo>
                  <a:cubicBezTo>
                    <a:pt x="6009" y="16291"/>
                    <a:pt x="6293" y="16559"/>
                    <a:pt x="6293" y="16632"/>
                  </a:cubicBezTo>
                  <a:close/>
                  <a:moveTo>
                    <a:pt x="8159" y="16900"/>
                  </a:moveTo>
                  <a:cubicBezTo>
                    <a:pt x="7780" y="16900"/>
                    <a:pt x="6736" y="16900"/>
                    <a:pt x="6736" y="15804"/>
                  </a:cubicBezTo>
                  <a:cubicBezTo>
                    <a:pt x="6736" y="14855"/>
                    <a:pt x="7970" y="13905"/>
                    <a:pt x="9203" y="13905"/>
                  </a:cubicBezTo>
                  <a:cubicBezTo>
                    <a:pt x="10531" y="13905"/>
                    <a:pt x="11164" y="14514"/>
                    <a:pt x="11164" y="15950"/>
                  </a:cubicBezTo>
                  <a:cubicBezTo>
                    <a:pt x="11164" y="16291"/>
                    <a:pt x="11164" y="16364"/>
                    <a:pt x="10816" y="16437"/>
                  </a:cubicBezTo>
                  <a:cubicBezTo>
                    <a:pt x="9994" y="16705"/>
                    <a:pt x="9045" y="16900"/>
                    <a:pt x="8159" y="16900"/>
                  </a:cubicBezTo>
                  <a:close/>
                </a:path>
              </a:pathLst>
            </a:custGeom>
            <a:solidFill>
              <a:srgbClr val="000000"/>
            </a:solidFill>
            <a:ln w="12700" cap="flat">
              <a:noFill/>
              <a:miter lim="400000"/>
            </a:ln>
            <a:effectLst/>
          </p:spPr>
          <p:txBody>
            <a:bodyPr wrap="square" lIns="45719" tIns="45719" rIns="45719" bIns="45719" numCol="1" anchor="ctr">
              <a:noAutofit/>
            </a:bodyPr>
            <a:lstStyle/>
            <a:p>
              <a:pPr algn="l">
                <a:lnSpc>
                  <a:spcPct val="93000"/>
                </a:lnSpc>
                <a:tabLst/>
                <a:defRPr sz="1800">
                  <a:latin typeface="Arial"/>
                  <a:ea typeface="Arial"/>
                  <a:cs typeface="Arial"/>
                  <a:sym typeface="Arial"/>
                </a:defRPr>
              </a:pPr>
              <a:endParaRPr/>
            </a:p>
          </p:txBody>
        </p:sp>
        <p:sp>
          <p:nvSpPr>
            <p:cNvPr id="269" name="Shape 269"/>
            <p:cNvSpPr/>
            <p:nvPr/>
          </p:nvSpPr>
          <p:spPr>
            <a:xfrm>
              <a:off x="295275" y="0"/>
              <a:ext cx="109184" cy="163158"/>
            </a:xfrm>
            <a:custGeom>
              <a:avLst/>
              <a:gdLst/>
              <a:ahLst/>
              <a:cxnLst>
                <a:cxn ang="0">
                  <a:pos x="wd2" y="hd2"/>
                </a:cxn>
                <a:cxn ang="5400000">
                  <a:pos x="wd2" y="hd2"/>
                </a:cxn>
                <a:cxn ang="10800000">
                  <a:pos x="wd2" y="hd2"/>
                </a:cxn>
                <a:cxn ang="16200000">
                  <a:pos x="wd2" y="hd2"/>
                </a:cxn>
              </a:cxnLst>
              <a:rect l="0" t="0" r="r" b="b"/>
              <a:pathLst>
                <a:path w="21600" h="21600" extrusionOk="0">
                  <a:moveTo>
                    <a:pt x="21600" y="15671"/>
                  </a:moveTo>
                  <a:lnTo>
                    <a:pt x="19847" y="15671"/>
                  </a:lnTo>
                  <a:cubicBezTo>
                    <a:pt x="19847" y="16471"/>
                    <a:pt x="19216" y="18306"/>
                    <a:pt x="18655" y="18682"/>
                  </a:cubicBezTo>
                  <a:cubicBezTo>
                    <a:pt x="18234" y="18824"/>
                    <a:pt x="14517" y="18824"/>
                    <a:pt x="13745" y="18824"/>
                  </a:cubicBezTo>
                  <a:lnTo>
                    <a:pt x="4909" y="18824"/>
                  </a:lnTo>
                  <a:cubicBezTo>
                    <a:pt x="10029" y="15812"/>
                    <a:pt x="11571" y="14871"/>
                    <a:pt x="14517" y="13412"/>
                  </a:cubicBezTo>
                  <a:cubicBezTo>
                    <a:pt x="18234" y="11482"/>
                    <a:pt x="21600" y="9506"/>
                    <a:pt x="21600" y="6306"/>
                  </a:cubicBezTo>
                  <a:cubicBezTo>
                    <a:pt x="21600" y="2353"/>
                    <a:pt x="16270" y="0"/>
                    <a:pt x="10239" y="0"/>
                  </a:cubicBezTo>
                  <a:cubicBezTo>
                    <a:pt x="4138" y="0"/>
                    <a:pt x="0" y="2918"/>
                    <a:pt x="0" y="5788"/>
                  </a:cubicBezTo>
                  <a:cubicBezTo>
                    <a:pt x="0" y="7529"/>
                    <a:pt x="2174" y="7624"/>
                    <a:pt x="2525" y="7624"/>
                  </a:cubicBezTo>
                  <a:cubicBezTo>
                    <a:pt x="3717" y="7624"/>
                    <a:pt x="5119" y="7106"/>
                    <a:pt x="5119" y="5929"/>
                  </a:cubicBezTo>
                  <a:cubicBezTo>
                    <a:pt x="5119" y="5412"/>
                    <a:pt x="4909" y="4235"/>
                    <a:pt x="2384" y="4235"/>
                  </a:cubicBezTo>
                  <a:cubicBezTo>
                    <a:pt x="3717" y="1835"/>
                    <a:pt x="7083" y="1176"/>
                    <a:pt x="9397" y="1176"/>
                  </a:cubicBezTo>
                  <a:cubicBezTo>
                    <a:pt x="14306" y="1176"/>
                    <a:pt x="16901" y="3671"/>
                    <a:pt x="16901" y="6306"/>
                  </a:cubicBezTo>
                  <a:cubicBezTo>
                    <a:pt x="16901" y="9224"/>
                    <a:pt x="13745" y="11482"/>
                    <a:pt x="12203" y="12659"/>
                  </a:cubicBezTo>
                  <a:lnTo>
                    <a:pt x="421" y="20424"/>
                  </a:lnTo>
                  <a:cubicBezTo>
                    <a:pt x="0" y="20659"/>
                    <a:pt x="0" y="20659"/>
                    <a:pt x="0" y="21600"/>
                  </a:cubicBezTo>
                  <a:lnTo>
                    <a:pt x="20057" y="21600"/>
                  </a:lnTo>
                  <a:lnTo>
                    <a:pt x="21600" y="15671"/>
                  </a:lnTo>
                </a:path>
              </a:pathLst>
            </a:custGeom>
            <a:solidFill>
              <a:srgbClr val="000000"/>
            </a:solidFill>
            <a:ln w="12700" cap="flat">
              <a:noFill/>
              <a:miter lim="400000"/>
            </a:ln>
            <a:effectLst/>
          </p:spPr>
          <p:txBody>
            <a:bodyPr wrap="square" lIns="45719" tIns="45719" rIns="45719" bIns="45719" numCol="1" anchor="ctr">
              <a:noAutofit/>
            </a:bodyPr>
            <a:lstStyle/>
            <a:p>
              <a:pPr algn="l">
                <a:lnSpc>
                  <a:spcPct val="93000"/>
                </a:lnSpc>
                <a:tabLst/>
                <a:defRPr sz="1800">
                  <a:latin typeface="Arial"/>
                  <a:ea typeface="Arial"/>
                  <a:cs typeface="Arial"/>
                  <a:sym typeface="Arial"/>
                </a:defRPr>
              </a:pPr>
              <a:endParaRPr/>
            </a:p>
          </p:txBody>
        </p:sp>
      </p:grpSp>
      <p:grpSp>
        <p:nvGrpSpPr>
          <p:cNvPr id="278" name="Group 278"/>
          <p:cNvGrpSpPr/>
          <p:nvPr/>
        </p:nvGrpSpPr>
        <p:grpSpPr>
          <a:xfrm>
            <a:off x="171450" y="4795837"/>
            <a:ext cx="1455378" cy="245706"/>
            <a:chOff x="0" y="0"/>
            <a:chExt cx="1455377" cy="245704"/>
          </a:xfrm>
        </p:grpSpPr>
        <p:sp>
          <p:nvSpPr>
            <p:cNvPr id="271" name="Shape 271"/>
            <p:cNvSpPr/>
            <p:nvPr/>
          </p:nvSpPr>
          <p:spPr>
            <a:xfrm>
              <a:off x="0" y="0"/>
              <a:ext cx="1455378" cy="245705"/>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0" y="21600"/>
                  </a:lnTo>
                  <a:lnTo>
                    <a:pt x="0" y="0"/>
                  </a:lnTo>
                  <a:lnTo>
                    <a:pt x="21600" y="0"/>
                  </a:lnTo>
                  <a:lnTo>
                    <a:pt x="21600" y="21600"/>
                  </a:lnTo>
                  <a:lnTo>
                    <a:pt x="10800" y="21600"/>
                  </a:lnTo>
                </a:path>
              </a:pathLst>
            </a:custGeom>
            <a:solidFill>
              <a:srgbClr val="FFFFFF"/>
            </a:solidFill>
            <a:ln w="12700" cap="flat">
              <a:noFill/>
              <a:miter lim="400000"/>
            </a:ln>
            <a:effectLst/>
          </p:spPr>
          <p:txBody>
            <a:bodyPr wrap="square" lIns="45719" tIns="45719" rIns="45719" bIns="45719" numCol="1" anchor="ctr">
              <a:noAutofit/>
            </a:bodyPr>
            <a:lstStyle/>
            <a:p>
              <a:pPr algn="l">
                <a:lnSpc>
                  <a:spcPct val="93000"/>
                </a:lnSpc>
                <a:tabLst/>
                <a:defRPr sz="1800">
                  <a:latin typeface="Arial"/>
                  <a:ea typeface="Arial"/>
                  <a:cs typeface="Arial"/>
                  <a:sym typeface="Arial"/>
                </a:defRPr>
              </a:pPr>
              <a:endParaRPr/>
            </a:p>
          </p:txBody>
        </p:sp>
        <p:sp>
          <p:nvSpPr>
            <p:cNvPr id="272" name="Shape 272"/>
            <p:cNvSpPr/>
            <p:nvPr/>
          </p:nvSpPr>
          <p:spPr>
            <a:xfrm>
              <a:off x="12699" y="23812"/>
              <a:ext cx="204432" cy="199668"/>
            </a:xfrm>
            <a:custGeom>
              <a:avLst/>
              <a:gdLst/>
              <a:ahLst/>
              <a:cxnLst>
                <a:cxn ang="0">
                  <a:pos x="wd2" y="hd2"/>
                </a:cxn>
                <a:cxn ang="5400000">
                  <a:pos x="wd2" y="hd2"/>
                </a:cxn>
                <a:cxn ang="10800000">
                  <a:pos x="wd2" y="hd2"/>
                </a:cxn>
                <a:cxn ang="16200000">
                  <a:pos x="wd2" y="hd2"/>
                </a:cxn>
              </a:cxnLst>
              <a:rect l="0" t="0" r="r" b="b"/>
              <a:pathLst>
                <a:path w="21600" h="21600" extrusionOk="0">
                  <a:moveTo>
                    <a:pt x="11555" y="504"/>
                  </a:moveTo>
                  <a:cubicBezTo>
                    <a:pt x="11366" y="155"/>
                    <a:pt x="11291" y="0"/>
                    <a:pt x="10800" y="0"/>
                  </a:cubicBezTo>
                  <a:cubicBezTo>
                    <a:pt x="10309" y="0"/>
                    <a:pt x="10234" y="155"/>
                    <a:pt x="10045" y="504"/>
                  </a:cubicBezTo>
                  <a:lnTo>
                    <a:pt x="151" y="21018"/>
                  </a:lnTo>
                  <a:cubicBezTo>
                    <a:pt x="0" y="21251"/>
                    <a:pt x="0" y="21251"/>
                    <a:pt x="0" y="21329"/>
                  </a:cubicBezTo>
                  <a:cubicBezTo>
                    <a:pt x="0" y="21600"/>
                    <a:pt x="151" y="21600"/>
                    <a:pt x="680" y="21600"/>
                  </a:cubicBezTo>
                  <a:lnTo>
                    <a:pt x="21034" y="21600"/>
                  </a:lnTo>
                  <a:cubicBezTo>
                    <a:pt x="21449" y="21600"/>
                    <a:pt x="21600" y="21600"/>
                    <a:pt x="21600" y="21329"/>
                  </a:cubicBezTo>
                  <a:cubicBezTo>
                    <a:pt x="21600" y="21251"/>
                    <a:pt x="21600" y="21251"/>
                    <a:pt x="21524" y="21018"/>
                  </a:cubicBezTo>
                  <a:lnTo>
                    <a:pt x="11555" y="504"/>
                  </a:lnTo>
                  <a:close/>
                  <a:moveTo>
                    <a:pt x="9894" y="2986"/>
                  </a:moveTo>
                  <a:lnTo>
                    <a:pt x="17786" y="19273"/>
                  </a:lnTo>
                  <a:lnTo>
                    <a:pt x="2001" y="19273"/>
                  </a:lnTo>
                  <a:lnTo>
                    <a:pt x="9894" y="2986"/>
                  </a:lnTo>
                  <a:close/>
                </a:path>
              </a:pathLst>
            </a:custGeom>
            <a:solidFill>
              <a:srgbClr val="000000"/>
            </a:solidFill>
            <a:ln w="12700" cap="flat">
              <a:noFill/>
              <a:miter lim="400000"/>
            </a:ln>
            <a:effectLst/>
          </p:spPr>
          <p:txBody>
            <a:bodyPr wrap="square" lIns="45719" tIns="45719" rIns="45719" bIns="45719" numCol="1" anchor="ctr">
              <a:noAutofit/>
            </a:bodyPr>
            <a:lstStyle/>
            <a:p>
              <a:pPr algn="l">
                <a:lnSpc>
                  <a:spcPct val="93000"/>
                </a:lnSpc>
                <a:tabLst/>
                <a:defRPr sz="1800">
                  <a:latin typeface="Arial"/>
                  <a:ea typeface="Arial"/>
                  <a:cs typeface="Arial"/>
                  <a:sym typeface="Arial"/>
                </a:defRPr>
              </a:pPr>
              <a:endParaRPr/>
            </a:p>
          </p:txBody>
        </p:sp>
        <p:sp>
          <p:nvSpPr>
            <p:cNvPr id="273" name="Shape 273"/>
            <p:cNvSpPr/>
            <p:nvPr/>
          </p:nvSpPr>
          <p:spPr>
            <a:xfrm>
              <a:off x="323849" y="120650"/>
              <a:ext cx="183796" cy="64734"/>
            </a:xfrm>
            <a:custGeom>
              <a:avLst/>
              <a:gdLst/>
              <a:ahLst/>
              <a:cxnLst>
                <a:cxn ang="0">
                  <a:pos x="wd2" y="hd2"/>
                </a:cxn>
                <a:cxn ang="5400000">
                  <a:pos x="wd2" y="hd2"/>
                </a:cxn>
                <a:cxn ang="10800000">
                  <a:pos x="wd2" y="hd2"/>
                </a:cxn>
                <a:cxn ang="16200000">
                  <a:pos x="wd2" y="hd2"/>
                </a:cxn>
              </a:cxnLst>
              <a:rect l="0" t="0" r="r" b="b"/>
              <a:pathLst>
                <a:path w="21600" h="21600" extrusionOk="0">
                  <a:moveTo>
                    <a:pt x="20514" y="3659"/>
                  </a:moveTo>
                  <a:cubicBezTo>
                    <a:pt x="20973" y="3659"/>
                    <a:pt x="21600" y="3659"/>
                    <a:pt x="21600" y="1770"/>
                  </a:cubicBezTo>
                  <a:cubicBezTo>
                    <a:pt x="21600" y="0"/>
                    <a:pt x="20973" y="0"/>
                    <a:pt x="20514" y="0"/>
                  </a:cubicBezTo>
                  <a:lnTo>
                    <a:pt x="1086" y="0"/>
                  </a:lnTo>
                  <a:cubicBezTo>
                    <a:pt x="627" y="0"/>
                    <a:pt x="0" y="0"/>
                    <a:pt x="0" y="1770"/>
                  </a:cubicBezTo>
                  <a:cubicBezTo>
                    <a:pt x="0" y="3659"/>
                    <a:pt x="627" y="3659"/>
                    <a:pt x="1086" y="3659"/>
                  </a:cubicBezTo>
                  <a:lnTo>
                    <a:pt x="20514" y="3659"/>
                  </a:lnTo>
                  <a:close/>
                  <a:moveTo>
                    <a:pt x="20514" y="21600"/>
                  </a:moveTo>
                  <a:cubicBezTo>
                    <a:pt x="20973" y="21600"/>
                    <a:pt x="21600" y="21600"/>
                    <a:pt x="21600" y="19711"/>
                  </a:cubicBezTo>
                  <a:cubicBezTo>
                    <a:pt x="21600" y="17941"/>
                    <a:pt x="20973" y="17941"/>
                    <a:pt x="20514" y="17941"/>
                  </a:cubicBezTo>
                  <a:lnTo>
                    <a:pt x="1086" y="17941"/>
                  </a:lnTo>
                  <a:cubicBezTo>
                    <a:pt x="627" y="17941"/>
                    <a:pt x="0" y="17941"/>
                    <a:pt x="0" y="19711"/>
                  </a:cubicBezTo>
                  <a:cubicBezTo>
                    <a:pt x="0" y="21600"/>
                    <a:pt x="627" y="21600"/>
                    <a:pt x="1086" y="21600"/>
                  </a:cubicBezTo>
                  <a:lnTo>
                    <a:pt x="20514" y="21600"/>
                  </a:lnTo>
                  <a:close/>
                </a:path>
              </a:pathLst>
            </a:custGeom>
            <a:solidFill>
              <a:srgbClr val="000000"/>
            </a:solidFill>
            <a:ln w="12700" cap="flat">
              <a:noFill/>
              <a:miter lim="400000"/>
            </a:ln>
            <a:effectLst/>
          </p:spPr>
          <p:txBody>
            <a:bodyPr wrap="square" lIns="45719" tIns="45719" rIns="45719" bIns="45719" numCol="1" anchor="ctr">
              <a:noAutofit/>
            </a:bodyPr>
            <a:lstStyle/>
            <a:p>
              <a:pPr algn="l">
                <a:lnSpc>
                  <a:spcPct val="93000"/>
                </a:lnSpc>
                <a:tabLst/>
                <a:defRPr sz="1800">
                  <a:latin typeface="Arial"/>
                  <a:ea typeface="Arial"/>
                  <a:cs typeface="Arial"/>
                  <a:sym typeface="Arial"/>
                </a:defRPr>
              </a:pPr>
              <a:endParaRPr/>
            </a:p>
          </p:txBody>
        </p:sp>
        <p:sp>
          <p:nvSpPr>
            <p:cNvPr id="274" name="Shape 274"/>
            <p:cNvSpPr/>
            <p:nvPr/>
          </p:nvSpPr>
          <p:spPr>
            <a:xfrm>
              <a:off x="614362" y="33337"/>
              <a:ext cx="198081" cy="190143"/>
            </a:xfrm>
            <a:custGeom>
              <a:avLst/>
              <a:gdLst/>
              <a:ahLst/>
              <a:cxnLst>
                <a:cxn ang="0">
                  <a:pos x="wd2" y="hd2"/>
                </a:cxn>
                <a:cxn ang="5400000">
                  <a:pos x="wd2" y="hd2"/>
                </a:cxn>
                <a:cxn ang="10800000">
                  <a:pos x="wd2" y="hd2"/>
                </a:cxn>
                <a:cxn ang="16200000">
                  <a:pos x="wd2" y="hd2"/>
                </a:cxn>
              </a:cxnLst>
              <a:rect l="0" t="0" r="r" b="b"/>
              <a:pathLst>
                <a:path w="21600" h="21600" extrusionOk="0">
                  <a:moveTo>
                    <a:pt x="7993" y="11634"/>
                  </a:moveTo>
                  <a:lnTo>
                    <a:pt x="13139" y="11634"/>
                  </a:lnTo>
                  <a:cubicBezTo>
                    <a:pt x="17428" y="11634"/>
                    <a:pt x="21600" y="8339"/>
                    <a:pt x="21600" y="4759"/>
                  </a:cubicBezTo>
                  <a:cubicBezTo>
                    <a:pt x="21600" y="2319"/>
                    <a:pt x="19651" y="0"/>
                    <a:pt x="15596" y="0"/>
                  </a:cubicBezTo>
                  <a:lnTo>
                    <a:pt x="5848" y="0"/>
                  </a:lnTo>
                  <a:cubicBezTo>
                    <a:pt x="5225" y="0"/>
                    <a:pt x="4991" y="0"/>
                    <a:pt x="4991" y="610"/>
                  </a:cubicBezTo>
                  <a:cubicBezTo>
                    <a:pt x="4991" y="976"/>
                    <a:pt x="5225" y="976"/>
                    <a:pt x="5848" y="976"/>
                  </a:cubicBezTo>
                  <a:cubicBezTo>
                    <a:pt x="6160" y="976"/>
                    <a:pt x="6784" y="976"/>
                    <a:pt x="7135" y="1058"/>
                  </a:cubicBezTo>
                  <a:cubicBezTo>
                    <a:pt x="7642" y="1058"/>
                    <a:pt x="7798" y="1180"/>
                    <a:pt x="7798" y="1505"/>
                  </a:cubicBezTo>
                  <a:cubicBezTo>
                    <a:pt x="7798" y="1708"/>
                    <a:pt x="7720" y="1790"/>
                    <a:pt x="7642" y="2156"/>
                  </a:cubicBezTo>
                  <a:lnTo>
                    <a:pt x="3587" y="19159"/>
                  </a:lnTo>
                  <a:cubicBezTo>
                    <a:pt x="3275" y="20339"/>
                    <a:pt x="3275" y="20583"/>
                    <a:pt x="858" y="20583"/>
                  </a:cubicBezTo>
                  <a:cubicBezTo>
                    <a:pt x="351" y="20583"/>
                    <a:pt x="0" y="20583"/>
                    <a:pt x="0" y="21234"/>
                  </a:cubicBezTo>
                  <a:cubicBezTo>
                    <a:pt x="0" y="21600"/>
                    <a:pt x="351" y="21600"/>
                    <a:pt x="429" y="21600"/>
                  </a:cubicBezTo>
                  <a:cubicBezTo>
                    <a:pt x="1287" y="21600"/>
                    <a:pt x="3431" y="21478"/>
                    <a:pt x="4289" y="21478"/>
                  </a:cubicBezTo>
                  <a:cubicBezTo>
                    <a:pt x="4991" y="21478"/>
                    <a:pt x="5575" y="21478"/>
                    <a:pt x="6277" y="21478"/>
                  </a:cubicBezTo>
                  <a:cubicBezTo>
                    <a:pt x="6862" y="21478"/>
                    <a:pt x="7564" y="21600"/>
                    <a:pt x="8227" y="21600"/>
                  </a:cubicBezTo>
                  <a:cubicBezTo>
                    <a:pt x="8422" y="21600"/>
                    <a:pt x="8851" y="21600"/>
                    <a:pt x="8851" y="20949"/>
                  </a:cubicBezTo>
                  <a:cubicBezTo>
                    <a:pt x="8851" y="20583"/>
                    <a:pt x="8578" y="20583"/>
                    <a:pt x="7993" y="20583"/>
                  </a:cubicBezTo>
                  <a:cubicBezTo>
                    <a:pt x="6862" y="20583"/>
                    <a:pt x="6004" y="20583"/>
                    <a:pt x="6004" y="20054"/>
                  </a:cubicBezTo>
                  <a:cubicBezTo>
                    <a:pt x="6004" y="19892"/>
                    <a:pt x="6082" y="19688"/>
                    <a:pt x="6082" y="19525"/>
                  </a:cubicBezTo>
                  <a:lnTo>
                    <a:pt x="7993" y="11634"/>
                  </a:lnTo>
                  <a:close/>
                  <a:moveTo>
                    <a:pt x="10137" y="2156"/>
                  </a:moveTo>
                  <a:cubicBezTo>
                    <a:pt x="10371" y="1058"/>
                    <a:pt x="10449" y="976"/>
                    <a:pt x="11736" y="976"/>
                  </a:cubicBezTo>
                  <a:lnTo>
                    <a:pt x="14660" y="976"/>
                  </a:lnTo>
                  <a:cubicBezTo>
                    <a:pt x="17155" y="976"/>
                    <a:pt x="18793" y="1790"/>
                    <a:pt x="18793" y="4027"/>
                  </a:cubicBezTo>
                  <a:cubicBezTo>
                    <a:pt x="18793" y="5288"/>
                    <a:pt x="18169" y="7973"/>
                    <a:pt x="16999" y="9153"/>
                  </a:cubicBezTo>
                  <a:cubicBezTo>
                    <a:pt x="15518" y="10576"/>
                    <a:pt x="13724" y="10739"/>
                    <a:pt x="12360" y="10739"/>
                  </a:cubicBezTo>
                  <a:lnTo>
                    <a:pt x="8071" y="10739"/>
                  </a:lnTo>
                  <a:lnTo>
                    <a:pt x="10137" y="2156"/>
                  </a:lnTo>
                  <a:close/>
                </a:path>
              </a:pathLst>
            </a:custGeom>
            <a:solidFill>
              <a:srgbClr val="000000"/>
            </a:solidFill>
            <a:ln w="12700" cap="flat">
              <a:noFill/>
              <a:miter lim="400000"/>
            </a:ln>
            <a:effectLst/>
          </p:spPr>
          <p:txBody>
            <a:bodyPr wrap="square" lIns="45719" tIns="45719" rIns="45719" bIns="45719" numCol="1" anchor="ctr">
              <a:noAutofit/>
            </a:bodyPr>
            <a:lstStyle/>
            <a:p>
              <a:pPr algn="l">
                <a:lnSpc>
                  <a:spcPct val="93000"/>
                </a:lnSpc>
                <a:tabLst/>
                <a:defRPr sz="1800">
                  <a:latin typeface="Arial"/>
                  <a:ea typeface="Arial"/>
                  <a:cs typeface="Arial"/>
                  <a:sym typeface="Arial"/>
                </a:defRPr>
              </a:pPr>
              <a:endParaRPr/>
            </a:p>
          </p:txBody>
        </p:sp>
        <p:sp>
          <p:nvSpPr>
            <p:cNvPr id="275" name="Shape 275"/>
            <p:cNvSpPr/>
            <p:nvPr/>
          </p:nvSpPr>
          <p:spPr>
            <a:xfrm>
              <a:off x="830262" y="0"/>
              <a:ext cx="48862" cy="99660"/>
            </a:xfrm>
            <a:custGeom>
              <a:avLst/>
              <a:gdLst/>
              <a:ahLst/>
              <a:cxnLst>
                <a:cxn ang="0">
                  <a:pos x="wd2" y="hd2"/>
                </a:cxn>
                <a:cxn ang="5400000">
                  <a:pos x="wd2" y="hd2"/>
                </a:cxn>
                <a:cxn ang="10800000">
                  <a:pos x="wd2" y="hd2"/>
                </a:cxn>
                <a:cxn ang="16200000">
                  <a:pos x="wd2" y="hd2"/>
                </a:cxn>
              </a:cxnLst>
              <a:rect l="0" t="0" r="r" b="b"/>
              <a:pathLst>
                <a:path w="21600" h="21600" extrusionOk="0">
                  <a:moveTo>
                    <a:pt x="20512" y="3677"/>
                  </a:moveTo>
                  <a:cubicBezTo>
                    <a:pt x="21134" y="2834"/>
                    <a:pt x="21600" y="2528"/>
                    <a:pt x="21600" y="2374"/>
                  </a:cubicBezTo>
                  <a:cubicBezTo>
                    <a:pt x="21600" y="996"/>
                    <a:pt x="19114" y="0"/>
                    <a:pt x="16472" y="0"/>
                  </a:cubicBezTo>
                  <a:cubicBezTo>
                    <a:pt x="13053" y="0"/>
                    <a:pt x="11965" y="1379"/>
                    <a:pt x="11655" y="1991"/>
                  </a:cubicBezTo>
                  <a:lnTo>
                    <a:pt x="311" y="20068"/>
                  </a:lnTo>
                  <a:cubicBezTo>
                    <a:pt x="311" y="20221"/>
                    <a:pt x="0" y="20757"/>
                    <a:pt x="0" y="20757"/>
                  </a:cubicBezTo>
                  <a:cubicBezTo>
                    <a:pt x="0" y="21217"/>
                    <a:pt x="2797" y="21600"/>
                    <a:pt x="3419" y="21600"/>
                  </a:cubicBezTo>
                  <a:cubicBezTo>
                    <a:pt x="3729" y="21600"/>
                    <a:pt x="4040" y="21600"/>
                    <a:pt x="4506" y="20911"/>
                  </a:cubicBezTo>
                  <a:lnTo>
                    <a:pt x="20512" y="3677"/>
                  </a:lnTo>
                </a:path>
              </a:pathLst>
            </a:custGeom>
            <a:solidFill>
              <a:srgbClr val="000000"/>
            </a:solidFill>
            <a:ln w="12700" cap="flat">
              <a:noFill/>
              <a:miter lim="400000"/>
            </a:ln>
            <a:effectLst/>
          </p:spPr>
          <p:txBody>
            <a:bodyPr wrap="square" lIns="45719" tIns="45719" rIns="45719" bIns="45719" numCol="1" anchor="ctr">
              <a:noAutofit/>
            </a:bodyPr>
            <a:lstStyle/>
            <a:p>
              <a:pPr algn="l">
                <a:lnSpc>
                  <a:spcPct val="93000"/>
                </a:lnSpc>
                <a:tabLst/>
                <a:defRPr sz="1800">
                  <a:latin typeface="Arial"/>
                  <a:ea typeface="Arial"/>
                  <a:cs typeface="Arial"/>
                  <a:sym typeface="Arial"/>
                </a:defRPr>
              </a:pPr>
              <a:endParaRPr/>
            </a:p>
          </p:txBody>
        </p:sp>
        <p:sp>
          <p:nvSpPr>
            <p:cNvPr id="276" name="Shape 276"/>
            <p:cNvSpPr/>
            <p:nvPr/>
          </p:nvSpPr>
          <p:spPr>
            <a:xfrm>
              <a:off x="982662" y="146680"/>
              <a:ext cx="169507" cy="12701"/>
            </a:xfrm>
            <a:custGeom>
              <a:avLst/>
              <a:gdLst/>
              <a:ahLst/>
              <a:cxnLst>
                <a:cxn ang="0">
                  <a:pos x="wd2" y="hd2"/>
                </a:cxn>
                <a:cxn ang="5400000">
                  <a:pos x="wd2" y="hd2"/>
                </a:cxn>
                <a:cxn ang="10800000">
                  <a:pos x="wd2" y="hd2"/>
                </a:cxn>
                <a:cxn ang="16200000">
                  <a:pos x="wd2" y="hd2"/>
                </a:cxn>
              </a:cxnLst>
              <a:rect l="0" t="0" r="r" b="b"/>
              <a:pathLst>
                <a:path w="21600" h="21600" extrusionOk="0">
                  <a:moveTo>
                    <a:pt x="20327" y="21600"/>
                  </a:moveTo>
                  <a:cubicBezTo>
                    <a:pt x="20918" y="21600"/>
                    <a:pt x="21600" y="21600"/>
                    <a:pt x="21600" y="11782"/>
                  </a:cubicBezTo>
                  <a:cubicBezTo>
                    <a:pt x="21600" y="0"/>
                    <a:pt x="20918" y="0"/>
                    <a:pt x="20327" y="0"/>
                  </a:cubicBezTo>
                  <a:lnTo>
                    <a:pt x="1182" y="0"/>
                  </a:lnTo>
                  <a:cubicBezTo>
                    <a:pt x="591" y="0"/>
                    <a:pt x="0" y="0"/>
                    <a:pt x="0" y="11782"/>
                  </a:cubicBezTo>
                  <a:cubicBezTo>
                    <a:pt x="0" y="21600"/>
                    <a:pt x="591" y="21600"/>
                    <a:pt x="1182" y="21600"/>
                  </a:cubicBezTo>
                  <a:lnTo>
                    <a:pt x="20327" y="21600"/>
                  </a:lnTo>
                </a:path>
              </a:pathLst>
            </a:custGeom>
            <a:solidFill>
              <a:srgbClr val="000000"/>
            </a:solidFill>
            <a:ln w="12700" cap="flat">
              <a:noFill/>
              <a:miter lim="400000"/>
            </a:ln>
            <a:effectLst/>
          </p:spPr>
          <p:txBody>
            <a:bodyPr wrap="square" lIns="45719" tIns="45719" rIns="45719" bIns="45719" numCol="1" anchor="ctr">
              <a:noAutofit/>
            </a:bodyPr>
            <a:lstStyle/>
            <a:p>
              <a:pPr algn="l">
                <a:lnSpc>
                  <a:spcPct val="93000"/>
                </a:lnSpc>
                <a:tabLst/>
                <a:defRPr sz="1800">
                  <a:latin typeface="Arial"/>
                  <a:ea typeface="Arial"/>
                  <a:cs typeface="Arial"/>
                  <a:sym typeface="Arial"/>
                </a:defRPr>
              </a:pPr>
              <a:endParaRPr/>
            </a:p>
          </p:txBody>
        </p:sp>
        <p:sp>
          <p:nvSpPr>
            <p:cNvPr id="277" name="Shape 277"/>
            <p:cNvSpPr/>
            <p:nvPr/>
          </p:nvSpPr>
          <p:spPr>
            <a:xfrm>
              <a:off x="1249362" y="33337"/>
              <a:ext cx="198081" cy="190143"/>
            </a:xfrm>
            <a:custGeom>
              <a:avLst/>
              <a:gdLst/>
              <a:ahLst/>
              <a:cxnLst>
                <a:cxn ang="0">
                  <a:pos x="wd2" y="hd2"/>
                </a:cxn>
                <a:cxn ang="5400000">
                  <a:pos x="wd2" y="hd2"/>
                </a:cxn>
                <a:cxn ang="10800000">
                  <a:pos x="wd2" y="hd2"/>
                </a:cxn>
                <a:cxn ang="16200000">
                  <a:pos x="wd2" y="hd2"/>
                </a:cxn>
              </a:cxnLst>
              <a:rect l="0" t="0" r="r" b="b"/>
              <a:pathLst>
                <a:path w="21600" h="21600" extrusionOk="0">
                  <a:moveTo>
                    <a:pt x="7993" y="11634"/>
                  </a:moveTo>
                  <a:lnTo>
                    <a:pt x="13139" y="11634"/>
                  </a:lnTo>
                  <a:cubicBezTo>
                    <a:pt x="17428" y="11634"/>
                    <a:pt x="21600" y="8339"/>
                    <a:pt x="21600" y="4759"/>
                  </a:cubicBezTo>
                  <a:cubicBezTo>
                    <a:pt x="21600" y="2319"/>
                    <a:pt x="19651" y="0"/>
                    <a:pt x="15596" y="0"/>
                  </a:cubicBezTo>
                  <a:lnTo>
                    <a:pt x="5848" y="0"/>
                  </a:lnTo>
                  <a:cubicBezTo>
                    <a:pt x="5225" y="0"/>
                    <a:pt x="4991" y="0"/>
                    <a:pt x="4991" y="610"/>
                  </a:cubicBezTo>
                  <a:cubicBezTo>
                    <a:pt x="4991" y="976"/>
                    <a:pt x="5225" y="976"/>
                    <a:pt x="5848" y="976"/>
                  </a:cubicBezTo>
                  <a:cubicBezTo>
                    <a:pt x="6160" y="976"/>
                    <a:pt x="6784" y="976"/>
                    <a:pt x="7135" y="1058"/>
                  </a:cubicBezTo>
                  <a:cubicBezTo>
                    <a:pt x="7642" y="1058"/>
                    <a:pt x="7798" y="1180"/>
                    <a:pt x="7798" y="1505"/>
                  </a:cubicBezTo>
                  <a:cubicBezTo>
                    <a:pt x="7798" y="1708"/>
                    <a:pt x="7720" y="1790"/>
                    <a:pt x="7642" y="2156"/>
                  </a:cubicBezTo>
                  <a:lnTo>
                    <a:pt x="3587" y="19159"/>
                  </a:lnTo>
                  <a:cubicBezTo>
                    <a:pt x="3275" y="20339"/>
                    <a:pt x="3275" y="20583"/>
                    <a:pt x="858" y="20583"/>
                  </a:cubicBezTo>
                  <a:cubicBezTo>
                    <a:pt x="351" y="20583"/>
                    <a:pt x="0" y="20583"/>
                    <a:pt x="0" y="21234"/>
                  </a:cubicBezTo>
                  <a:cubicBezTo>
                    <a:pt x="0" y="21600"/>
                    <a:pt x="351" y="21600"/>
                    <a:pt x="429" y="21600"/>
                  </a:cubicBezTo>
                  <a:cubicBezTo>
                    <a:pt x="1287" y="21600"/>
                    <a:pt x="3431" y="21478"/>
                    <a:pt x="4289" y="21478"/>
                  </a:cubicBezTo>
                  <a:cubicBezTo>
                    <a:pt x="4991" y="21478"/>
                    <a:pt x="5575" y="21478"/>
                    <a:pt x="6277" y="21478"/>
                  </a:cubicBezTo>
                  <a:cubicBezTo>
                    <a:pt x="6862" y="21478"/>
                    <a:pt x="7564" y="21600"/>
                    <a:pt x="8227" y="21600"/>
                  </a:cubicBezTo>
                  <a:cubicBezTo>
                    <a:pt x="8422" y="21600"/>
                    <a:pt x="8851" y="21600"/>
                    <a:pt x="8851" y="20949"/>
                  </a:cubicBezTo>
                  <a:cubicBezTo>
                    <a:pt x="8851" y="20583"/>
                    <a:pt x="8578" y="20583"/>
                    <a:pt x="7993" y="20583"/>
                  </a:cubicBezTo>
                  <a:cubicBezTo>
                    <a:pt x="6862" y="20583"/>
                    <a:pt x="6004" y="20583"/>
                    <a:pt x="6004" y="20054"/>
                  </a:cubicBezTo>
                  <a:cubicBezTo>
                    <a:pt x="6004" y="19892"/>
                    <a:pt x="6082" y="19688"/>
                    <a:pt x="6082" y="19525"/>
                  </a:cubicBezTo>
                  <a:lnTo>
                    <a:pt x="7993" y="11634"/>
                  </a:lnTo>
                  <a:close/>
                  <a:moveTo>
                    <a:pt x="10137" y="2156"/>
                  </a:moveTo>
                  <a:cubicBezTo>
                    <a:pt x="10371" y="1058"/>
                    <a:pt x="10449" y="976"/>
                    <a:pt x="11736" y="976"/>
                  </a:cubicBezTo>
                  <a:lnTo>
                    <a:pt x="14660" y="976"/>
                  </a:lnTo>
                  <a:cubicBezTo>
                    <a:pt x="17155" y="976"/>
                    <a:pt x="18793" y="1790"/>
                    <a:pt x="18793" y="4027"/>
                  </a:cubicBezTo>
                  <a:cubicBezTo>
                    <a:pt x="18793" y="5288"/>
                    <a:pt x="18169" y="7973"/>
                    <a:pt x="16999" y="9153"/>
                  </a:cubicBezTo>
                  <a:cubicBezTo>
                    <a:pt x="15518" y="10576"/>
                    <a:pt x="13646" y="10739"/>
                    <a:pt x="12360" y="10739"/>
                  </a:cubicBezTo>
                  <a:lnTo>
                    <a:pt x="8071" y="10739"/>
                  </a:lnTo>
                  <a:lnTo>
                    <a:pt x="10137" y="2156"/>
                  </a:lnTo>
                  <a:close/>
                </a:path>
              </a:pathLst>
            </a:custGeom>
            <a:solidFill>
              <a:srgbClr val="000000"/>
            </a:solidFill>
            <a:ln w="12700" cap="flat">
              <a:noFill/>
              <a:miter lim="400000"/>
            </a:ln>
            <a:effectLst/>
          </p:spPr>
          <p:txBody>
            <a:bodyPr wrap="square" lIns="45719" tIns="45719" rIns="45719" bIns="45719" numCol="1" anchor="ctr">
              <a:noAutofit/>
            </a:bodyPr>
            <a:lstStyle/>
            <a:p>
              <a:pPr algn="l">
                <a:lnSpc>
                  <a:spcPct val="93000"/>
                </a:lnSpc>
                <a:tabLst/>
                <a:defRPr sz="1800">
                  <a:latin typeface="Arial"/>
                  <a:ea typeface="Arial"/>
                  <a:cs typeface="Arial"/>
                  <a:sym typeface="Arial"/>
                </a:defRPr>
              </a:pPr>
              <a:endParaRPr/>
            </a:p>
          </p:txBody>
        </p:sp>
      </p:grpSp>
      <p:grpSp>
        <p:nvGrpSpPr>
          <p:cNvPr id="327" name="Group 327"/>
          <p:cNvGrpSpPr/>
          <p:nvPr/>
        </p:nvGrpSpPr>
        <p:grpSpPr>
          <a:xfrm>
            <a:off x="422274" y="6153150"/>
            <a:ext cx="5651142" cy="618766"/>
            <a:chOff x="0" y="0"/>
            <a:chExt cx="5651140" cy="618765"/>
          </a:xfrm>
        </p:grpSpPr>
        <p:sp>
          <p:nvSpPr>
            <p:cNvPr id="279" name="Shape 279"/>
            <p:cNvSpPr/>
            <p:nvPr/>
          </p:nvSpPr>
          <p:spPr>
            <a:xfrm>
              <a:off x="0" y="4762"/>
              <a:ext cx="5651141" cy="614004"/>
            </a:xfrm>
            <a:custGeom>
              <a:avLst/>
              <a:gdLst/>
              <a:ahLst/>
              <a:cxnLst>
                <a:cxn ang="0">
                  <a:pos x="wd2" y="hd2"/>
                </a:cxn>
                <a:cxn ang="5400000">
                  <a:pos x="wd2" y="hd2"/>
                </a:cxn>
                <a:cxn ang="10800000">
                  <a:pos x="wd2" y="hd2"/>
                </a:cxn>
                <a:cxn ang="16200000">
                  <a:pos x="wd2" y="hd2"/>
                </a:cxn>
              </a:cxnLst>
              <a:rect l="0" t="0" r="r" b="b"/>
              <a:pathLst>
                <a:path w="21600" h="21600" extrusionOk="0">
                  <a:moveTo>
                    <a:pt x="10801" y="21600"/>
                  </a:moveTo>
                  <a:lnTo>
                    <a:pt x="0" y="21600"/>
                  </a:lnTo>
                  <a:lnTo>
                    <a:pt x="0" y="0"/>
                  </a:lnTo>
                  <a:lnTo>
                    <a:pt x="21600" y="0"/>
                  </a:lnTo>
                  <a:lnTo>
                    <a:pt x="21600" y="21600"/>
                  </a:lnTo>
                  <a:lnTo>
                    <a:pt x="10801" y="21600"/>
                  </a:lnTo>
                </a:path>
              </a:pathLst>
            </a:custGeom>
            <a:solidFill>
              <a:srgbClr val="FFFFFF"/>
            </a:solidFill>
            <a:ln w="12700" cap="flat">
              <a:noFill/>
              <a:miter lim="400000"/>
            </a:ln>
            <a:effectLst/>
          </p:spPr>
          <p:txBody>
            <a:bodyPr wrap="square" lIns="45719" tIns="45719" rIns="45719" bIns="45719" numCol="1" anchor="ctr">
              <a:noAutofit/>
            </a:bodyPr>
            <a:lstStyle/>
            <a:p>
              <a:pPr algn="l">
                <a:lnSpc>
                  <a:spcPct val="93000"/>
                </a:lnSpc>
                <a:tabLst/>
                <a:defRPr sz="1800">
                  <a:latin typeface="Arial"/>
                  <a:ea typeface="Arial"/>
                  <a:cs typeface="Arial"/>
                  <a:sym typeface="Arial"/>
                </a:defRPr>
              </a:pPr>
              <a:endParaRPr/>
            </a:p>
          </p:txBody>
        </p:sp>
        <p:sp>
          <p:nvSpPr>
            <p:cNvPr id="280" name="Shape 280"/>
            <p:cNvSpPr/>
            <p:nvPr/>
          </p:nvSpPr>
          <p:spPr>
            <a:xfrm>
              <a:off x="7937" y="269875"/>
              <a:ext cx="118708" cy="164745"/>
            </a:xfrm>
            <a:custGeom>
              <a:avLst/>
              <a:gdLst/>
              <a:ahLst/>
              <a:cxnLst>
                <a:cxn ang="0">
                  <a:pos x="wd2" y="hd2"/>
                </a:cxn>
                <a:cxn ang="5400000">
                  <a:pos x="wd2" y="hd2"/>
                </a:cxn>
                <a:cxn ang="10800000">
                  <a:pos x="wd2" y="hd2"/>
                </a:cxn>
                <a:cxn ang="16200000">
                  <a:pos x="wd2" y="hd2"/>
                </a:cxn>
              </a:cxnLst>
              <a:rect l="0" t="0" r="r" b="b"/>
              <a:pathLst>
                <a:path w="21600" h="21600" extrusionOk="0">
                  <a:moveTo>
                    <a:pt x="129" y="20203"/>
                  </a:moveTo>
                  <a:cubicBezTo>
                    <a:pt x="0" y="20576"/>
                    <a:pt x="0" y="20669"/>
                    <a:pt x="0" y="20762"/>
                  </a:cubicBezTo>
                  <a:cubicBezTo>
                    <a:pt x="0" y="21228"/>
                    <a:pt x="517" y="21600"/>
                    <a:pt x="1293" y="21600"/>
                  </a:cubicBezTo>
                  <a:cubicBezTo>
                    <a:pt x="2199" y="21600"/>
                    <a:pt x="2846" y="21041"/>
                    <a:pt x="2846" y="20948"/>
                  </a:cubicBezTo>
                  <a:cubicBezTo>
                    <a:pt x="3104" y="20669"/>
                    <a:pt x="4527" y="16200"/>
                    <a:pt x="5820" y="12662"/>
                  </a:cubicBezTo>
                  <a:cubicBezTo>
                    <a:pt x="6726" y="13966"/>
                    <a:pt x="8149" y="14897"/>
                    <a:pt x="10347" y="14897"/>
                  </a:cubicBezTo>
                  <a:cubicBezTo>
                    <a:pt x="15650" y="14897"/>
                    <a:pt x="21600" y="10241"/>
                    <a:pt x="21600" y="5400"/>
                  </a:cubicBezTo>
                  <a:cubicBezTo>
                    <a:pt x="21600" y="1862"/>
                    <a:pt x="18625" y="0"/>
                    <a:pt x="15262" y="0"/>
                  </a:cubicBezTo>
                  <a:cubicBezTo>
                    <a:pt x="10735" y="0"/>
                    <a:pt x="5950" y="3259"/>
                    <a:pt x="4656" y="7262"/>
                  </a:cubicBezTo>
                  <a:lnTo>
                    <a:pt x="129" y="20203"/>
                  </a:lnTo>
                  <a:close/>
                  <a:moveTo>
                    <a:pt x="10347" y="14152"/>
                  </a:moveTo>
                  <a:cubicBezTo>
                    <a:pt x="7114" y="14152"/>
                    <a:pt x="6338" y="11545"/>
                    <a:pt x="6338" y="11266"/>
                  </a:cubicBezTo>
                  <a:cubicBezTo>
                    <a:pt x="6338" y="11079"/>
                    <a:pt x="6596" y="10428"/>
                    <a:pt x="6726" y="10055"/>
                  </a:cubicBezTo>
                  <a:cubicBezTo>
                    <a:pt x="8019" y="6331"/>
                    <a:pt x="8407" y="5121"/>
                    <a:pt x="9442" y="3817"/>
                  </a:cubicBezTo>
                  <a:cubicBezTo>
                    <a:pt x="11382" y="1490"/>
                    <a:pt x="13710" y="745"/>
                    <a:pt x="15133" y="745"/>
                  </a:cubicBezTo>
                  <a:cubicBezTo>
                    <a:pt x="16814" y="745"/>
                    <a:pt x="18237" y="1676"/>
                    <a:pt x="18237" y="3910"/>
                  </a:cubicBezTo>
                  <a:cubicBezTo>
                    <a:pt x="18237" y="5772"/>
                    <a:pt x="16944" y="9403"/>
                    <a:pt x="15780" y="11079"/>
                  </a:cubicBezTo>
                  <a:cubicBezTo>
                    <a:pt x="14228" y="13128"/>
                    <a:pt x="12029" y="14152"/>
                    <a:pt x="10347" y="14152"/>
                  </a:cubicBezTo>
                  <a:close/>
                </a:path>
              </a:pathLst>
            </a:custGeom>
            <a:solidFill>
              <a:srgbClr val="000000"/>
            </a:solidFill>
            <a:ln w="12700" cap="flat">
              <a:noFill/>
              <a:miter lim="400000"/>
            </a:ln>
            <a:effectLst/>
          </p:spPr>
          <p:txBody>
            <a:bodyPr wrap="square" lIns="45719" tIns="45719" rIns="45719" bIns="45719" numCol="1" anchor="ctr">
              <a:noAutofit/>
            </a:bodyPr>
            <a:lstStyle/>
            <a:p>
              <a:pPr algn="l">
                <a:lnSpc>
                  <a:spcPct val="93000"/>
                </a:lnSpc>
                <a:tabLst/>
                <a:defRPr sz="1800">
                  <a:latin typeface="Arial"/>
                  <a:ea typeface="Arial"/>
                  <a:cs typeface="Arial"/>
                  <a:sym typeface="Arial"/>
                </a:defRPr>
              </a:pPr>
              <a:endParaRPr/>
            </a:p>
          </p:txBody>
        </p:sp>
        <p:sp>
          <p:nvSpPr>
            <p:cNvPr id="281" name="Shape 281"/>
            <p:cNvSpPr/>
            <p:nvPr/>
          </p:nvSpPr>
          <p:spPr>
            <a:xfrm>
              <a:off x="155575" y="192087"/>
              <a:ext cx="58386" cy="252055"/>
            </a:xfrm>
            <a:custGeom>
              <a:avLst/>
              <a:gdLst/>
              <a:ahLst/>
              <a:cxnLst>
                <a:cxn ang="0">
                  <a:pos x="wd2" y="hd2"/>
                </a:cxn>
                <a:cxn ang="5400000">
                  <a:pos x="wd2" y="hd2"/>
                </a:cxn>
                <a:cxn ang="10800000">
                  <a:pos x="wd2" y="hd2"/>
                </a:cxn>
                <a:cxn ang="16200000">
                  <a:pos x="wd2" y="hd2"/>
                </a:cxn>
              </a:cxnLst>
              <a:rect l="0" t="0" r="r" b="b"/>
              <a:pathLst>
                <a:path w="21600" h="21600" extrusionOk="0">
                  <a:moveTo>
                    <a:pt x="21600" y="21416"/>
                  </a:moveTo>
                  <a:cubicBezTo>
                    <a:pt x="21600" y="21355"/>
                    <a:pt x="21600" y="21293"/>
                    <a:pt x="19778" y="20925"/>
                  </a:cubicBezTo>
                  <a:cubicBezTo>
                    <a:pt x="8328" y="18225"/>
                    <a:pt x="5465" y="14114"/>
                    <a:pt x="5465" y="10800"/>
                  </a:cubicBezTo>
                  <a:cubicBezTo>
                    <a:pt x="5465" y="7057"/>
                    <a:pt x="8848" y="3314"/>
                    <a:pt x="20299" y="614"/>
                  </a:cubicBezTo>
                  <a:cubicBezTo>
                    <a:pt x="21600" y="307"/>
                    <a:pt x="21600" y="307"/>
                    <a:pt x="21600" y="245"/>
                  </a:cubicBezTo>
                  <a:cubicBezTo>
                    <a:pt x="21600" y="61"/>
                    <a:pt x="21080" y="0"/>
                    <a:pt x="20559" y="0"/>
                  </a:cubicBezTo>
                  <a:cubicBezTo>
                    <a:pt x="19518" y="0"/>
                    <a:pt x="11190" y="1473"/>
                    <a:pt x="5725" y="4234"/>
                  </a:cubicBezTo>
                  <a:cubicBezTo>
                    <a:pt x="1041" y="6627"/>
                    <a:pt x="0" y="9020"/>
                    <a:pt x="0" y="10800"/>
                  </a:cubicBezTo>
                  <a:cubicBezTo>
                    <a:pt x="0" y="12518"/>
                    <a:pt x="1041" y="15095"/>
                    <a:pt x="5986" y="17550"/>
                  </a:cubicBezTo>
                  <a:cubicBezTo>
                    <a:pt x="11711" y="20250"/>
                    <a:pt x="19518" y="21600"/>
                    <a:pt x="20559" y="21600"/>
                  </a:cubicBezTo>
                  <a:cubicBezTo>
                    <a:pt x="21080" y="21600"/>
                    <a:pt x="21600" y="21539"/>
                    <a:pt x="21600" y="21416"/>
                  </a:cubicBezTo>
                </a:path>
              </a:pathLst>
            </a:custGeom>
            <a:solidFill>
              <a:srgbClr val="000000"/>
            </a:solidFill>
            <a:ln w="12700" cap="flat">
              <a:noFill/>
              <a:miter lim="400000"/>
            </a:ln>
            <a:effectLst/>
          </p:spPr>
          <p:txBody>
            <a:bodyPr wrap="square" lIns="45719" tIns="45719" rIns="45719" bIns="45719" numCol="1" anchor="ctr">
              <a:noAutofit/>
            </a:bodyPr>
            <a:lstStyle/>
            <a:p>
              <a:pPr algn="l">
                <a:lnSpc>
                  <a:spcPct val="93000"/>
                </a:lnSpc>
                <a:tabLst/>
                <a:defRPr sz="1800">
                  <a:latin typeface="Arial"/>
                  <a:ea typeface="Arial"/>
                  <a:cs typeface="Arial"/>
                  <a:sym typeface="Arial"/>
                </a:defRPr>
              </a:pPr>
              <a:endParaRPr/>
            </a:p>
          </p:txBody>
        </p:sp>
        <p:sp>
          <p:nvSpPr>
            <p:cNvPr id="282" name="Shape 282"/>
            <p:cNvSpPr/>
            <p:nvPr/>
          </p:nvSpPr>
          <p:spPr>
            <a:xfrm>
              <a:off x="236537" y="269875"/>
              <a:ext cx="125058" cy="113944"/>
            </a:xfrm>
            <a:custGeom>
              <a:avLst/>
              <a:gdLst/>
              <a:ahLst/>
              <a:cxnLst>
                <a:cxn ang="0">
                  <a:pos x="wd2" y="hd2"/>
                </a:cxn>
                <a:cxn ang="5400000">
                  <a:pos x="wd2" y="hd2"/>
                </a:cxn>
                <a:cxn ang="10800000">
                  <a:pos x="wd2" y="hd2"/>
                </a:cxn>
                <a:cxn ang="16200000">
                  <a:pos x="wd2" y="hd2"/>
                </a:cxn>
              </a:cxnLst>
              <a:rect l="0" t="0" r="r" b="b"/>
              <a:pathLst>
                <a:path w="21600" h="21600" extrusionOk="0">
                  <a:moveTo>
                    <a:pt x="13255" y="6750"/>
                  </a:moveTo>
                  <a:cubicBezTo>
                    <a:pt x="13500" y="5400"/>
                    <a:pt x="14482" y="1080"/>
                    <a:pt x="17550" y="1080"/>
                  </a:cubicBezTo>
                  <a:cubicBezTo>
                    <a:pt x="17795" y="1080"/>
                    <a:pt x="18777" y="1080"/>
                    <a:pt x="19636" y="1620"/>
                  </a:cubicBezTo>
                  <a:cubicBezTo>
                    <a:pt x="18532" y="1890"/>
                    <a:pt x="17673" y="3105"/>
                    <a:pt x="17673" y="4185"/>
                  </a:cubicBezTo>
                  <a:cubicBezTo>
                    <a:pt x="17673" y="4995"/>
                    <a:pt x="18041" y="5940"/>
                    <a:pt x="19268" y="5940"/>
                  </a:cubicBezTo>
                  <a:cubicBezTo>
                    <a:pt x="20250" y="5940"/>
                    <a:pt x="21600" y="4995"/>
                    <a:pt x="21600" y="3105"/>
                  </a:cubicBezTo>
                  <a:cubicBezTo>
                    <a:pt x="21600" y="675"/>
                    <a:pt x="19023" y="0"/>
                    <a:pt x="17550" y="0"/>
                  </a:cubicBezTo>
                  <a:cubicBezTo>
                    <a:pt x="15095" y="0"/>
                    <a:pt x="13500" y="2565"/>
                    <a:pt x="13009" y="3645"/>
                  </a:cubicBezTo>
                  <a:cubicBezTo>
                    <a:pt x="11905" y="540"/>
                    <a:pt x="9573" y="0"/>
                    <a:pt x="8345" y="0"/>
                  </a:cubicBezTo>
                  <a:cubicBezTo>
                    <a:pt x="3805" y="0"/>
                    <a:pt x="1350" y="6210"/>
                    <a:pt x="1350" y="7290"/>
                  </a:cubicBezTo>
                  <a:cubicBezTo>
                    <a:pt x="1350" y="7830"/>
                    <a:pt x="1718" y="7830"/>
                    <a:pt x="1841" y="7830"/>
                  </a:cubicBezTo>
                  <a:cubicBezTo>
                    <a:pt x="2209" y="7830"/>
                    <a:pt x="2332" y="7695"/>
                    <a:pt x="2455" y="7290"/>
                  </a:cubicBezTo>
                  <a:cubicBezTo>
                    <a:pt x="3927" y="2295"/>
                    <a:pt x="6750" y="1080"/>
                    <a:pt x="8223" y="1080"/>
                  </a:cubicBezTo>
                  <a:cubicBezTo>
                    <a:pt x="9082" y="1080"/>
                    <a:pt x="10555" y="1485"/>
                    <a:pt x="10555" y="4185"/>
                  </a:cubicBezTo>
                  <a:cubicBezTo>
                    <a:pt x="10555" y="5670"/>
                    <a:pt x="9818" y="8910"/>
                    <a:pt x="8223" y="15660"/>
                  </a:cubicBezTo>
                  <a:cubicBezTo>
                    <a:pt x="7609" y="18630"/>
                    <a:pt x="6014" y="20520"/>
                    <a:pt x="4173" y="20520"/>
                  </a:cubicBezTo>
                  <a:cubicBezTo>
                    <a:pt x="3805" y="20520"/>
                    <a:pt x="2823" y="20520"/>
                    <a:pt x="1964" y="19980"/>
                  </a:cubicBezTo>
                  <a:cubicBezTo>
                    <a:pt x="3068" y="19710"/>
                    <a:pt x="4050" y="18765"/>
                    <a:pt x="4050" y="17415"/>
                  </a:cubicBezTo>
                  <a:cubicBezTo>
                    <a:pt x="4050" y="16065"/>
                    <a:pt x="3068" y="15660"/>
                    <a:pt x="2332" y="15660"/>
                  </a:cubicBezTo>
                  <a:cubicBezTo>
                    <a:pt x="1105" y="15660"/>
                    <a:pt x="0" y="17010"/>
                    <a:pt x="0" y="18495"/>
                  </a:cubicBezTo>
                  <a:cubicBezTo>
                    <a:pt x="0" y="20655"/>
                    <a:pt x="2209" y="21600"/>
                    <a:pt x="4050" y="21600"/>
                  </a:cubicBezTo>
                  <a:cubicBezTo>
                    <a:pt x="6995" y="21600"/>
                    <a:pt x="8468" y="18225"/>
                    <a:pt x="8591" y="17955"/>
                  </a:cubicBezTo>
                  <a:cubicBezTo>
                    <a:pt x="9205" y="19710"/>
                    <a:pt x="10677" y="21600"/>
                    <a:pt x="13377" y="21600"/>
                  </a:cubicBezTo>
                  <a:cubicBezTo>
                    <a:pt x="17795" y="21600"/>
                    <a:pt x="20250" y="15525"/>
                    <a:pt x="20250" y="14310"/>
                  </a:cubicBezTo>
                  <a:cubicBezTo>
                    <a:pt x="20250" y="13770"/>
                    <a:pt x="19882" y="13770"/>
                    <a:pt x="19759" y="13770"/>
                  </a:cubicBezTo>
                  <a:cubicBezTo>
                    <a:pt x="19391" y="13770"/>
                    <a:pt x="19268" y="14040"/>
                    <a:pt x="19145" y="14310"/>
                  </a:cubicBezTo>
                  <a:cubicBezTo>
                    <a:pt x="17795" y="19440"/>
                    <a:pt x="14850" y="20520"/>
                    <a:pt x="13377" y="20520"/>
                  </a:cubicBezTo>
                  <a:cubicBezTo>
                    <a:pt x="11659" y="20520"/>
                    <a:pt x="11045" y="19035"/>
                    <a:pt x="11045" y="17415"/>
                  </a:cubicBezTo>
                  <a:cubicBezTo>
                    <a:pt x="11045" y="16335"/>
                    <a:pt x="11291" y="15390"/>
                    <a:pt x="11782" y="13230"/>
                  </a:cubicBezTo>
                  <a:lnTo>
                    <a:pt x="13255" y="6750"/>
                  </a:lnTo>
                </a:path>
              </a:pathLst>
            </a:custGeom>
            <a:solidFill>
              <a:srgbClr val="000000"/>
            </a:solidFill>
            <a:ln w="12700" cap="flat">
              <a:noFill/>
              <a:miter lim="400000"/>
            </a:ln>
            <a:effectLst/>
          </p:spPr>
          <p:txBody>
            <a:bodyPr wrap="square" lIns="45719" tIns="45719" rIns="45719" bIns="45719" numCol="1" anchor="ctr">
              <a:noAutofit/>
            </a:bodyPr>
            <a:lstStyle/>
            <a:p>
              <a:pPr algn="l">
                <a:lnSpc>
                  <a:spcPct val="93000"/>
                </a:lnSpc>
                <a:tabLst/>
                <a:defRPr sz="1800">
                  <a:latin typeface="Arial"/>
                  <a:ea typeface="Arial"/>
                  <a:cs typeface="Arial"/>
                  <a:sym typeface="Arial"/>
                </a:defRPr>
              </a:pPr>
              <a:endParaRPr/>
            </a:p>
          </p:txBody>
        </p:sp>
        <p:sp>
          <p:nvSpPr>
            <p:cNvPr id="283" name="Shape 283"/>
            <p:cNvSpPr/>
            <p:nvPr/>
          </p:nvSpPr>
          <p:spPr>
            <a:xfrm>
              <a:off x="395287" y="355600"/>
              <a:ext cx="28240" cy="74263"/>
            </a:xfrm>
            <a:custGeom>
              <a:avLst/>
              <a:gdLst/>
              <a:ahLst/>
              <a:cxnLst>
                <a:cxn ang="0">
                  <a:pos x="wd2" y="hd2"/>
                </a:cxn>
                <a:cxn ang="5400000">
                  <a:pos x="wd2" y="hd2"/>
                </a:cxn>
                <a:cxn ang="10800000">
                  <a:pos x="wd2" y="hd2"/>
                </a:cxn>
                <a:cxn ang="16200000">
                  <a:pos x="wd2" y="hd2"/>
                </a:cxn>
              </a:cxnLst>
              <a:rect l="0" t="0" r="r" b="b"/>
              <a:pathLst>
                <a:path w="21600" h="21600" extrusionOk="0">
                  <a:moveTo>
                    <a:pt x="21600" y="7540"/>
                  </a:moveTo>
                  <a:cubicBezTo>
                    <a:pt x="21600" y="2853"/>
                    <a:pt x="16971" y="0"/>
                    <a:pt x="9771" y="0"/>
                  </a:cubicBezTo>
                  <a:cubicBezTo>
                    <a:pt x="3600" y="0"/>
                    <a:pt x="0" y="1834"/>
                    <a:pt x="0" y="3872"/>
                  </a:cubicBezTo>
                  <a:cubicBezTo>
                    <a:pt x="0" y="5706"/>
                    <a:pt x="3600" y="7743"/>
                    <a:pt x="9771" y="7743"/>
                  </a:cubicBezTo>
                  <a:cubicBezTo>
                    <a:pt x="11829" y="7743"/>
                    <a:pt x="14400" y="7336"/>
                    <a:pt x="16457" y="6725"/>
                  </a:cubicBezTo>
                  <a:cubicBezTo>
                    <a:pt x="16971" y="6521"/>
                    <a:pt x="16971" y="6521"/>
                    <a:pt x="16971" y="6521"/>
                  </a:cubicBezTo>
                  <a:cubicBezTo>
                    <a:pt x="17486" y="6521"/>
                    <a:pt x="17486" y="6521"/>
                    <a:pt x="17486" y="7540"/>
                  </a:cubicBezTo>
                  <a:cubicBezTo>
                    <a:pt x="17486" y="13042"/>
                    <a:pt x="11314" y="17321"/>
                    <a:pt x="5143" y="19766"/>
                  </a:cubicBezTo>
                  <a:cubicBezTo>
                    <a:pt x="3086" y="20377"/>
                    <a:pt x="3086" y="20581"/>
                    <a:pt x="3086" y="20785"/>
                  </a:cubicBezTo>
                  <a:cubicBezTo>
                    <a:pt x="3086" y="21396"/>
                    <a:pt x="4114" y="21600"/>
                    <a:pt x="4629" y="21600"/>
                  </a:cubicBezTo>
                  <a:cubicBezTo>
                    <a:pt x="6686" y="21600"/>
                    <a:pt x="21600" y="16098"/>
                    <a:pt x="21600" y="7540"/>
                  </a:cubicBezTo>
                </a:path>
              </a:pathLst>
            </a:custGeom>
            <a:solidFill>
              <a:srgbClr val="000000"/>
            </a:solidFill>
            <a:ln w="12700" cap="flat">
              <a:noFill/>
              <a:miter lim="400000"/>
            </a:ln>
            <a:effectLst/>
          </p:spPr>
          <p:txBody>
            <a:bodyPr wrap="square" lIns="45719" tIns="45719" rIns="45719" bIns="45719" numCol="1" anchor="ctr">
              <a:noAutofit/>
            </a:bodyPr>
            <a:lstStyle/>
            <a:p>
              <a:pPr algn="l">
                <a:lnSpc>
                  <a:spcPct val="93000"/>
                </a:lnSpc>
                <a:tabLst/>
                <a:defRPr sz="1800">
                  <a:latin typeface="Arial"/>
                  <a:ea typeface="Arial"/>
                  <a:cs typeface="Arial"/>
                  <a:sym typeface="Arial"/>
                </a:defRPr>
              </a:pPr>
              <a:endParaRPr/>
            </a:p>
          </p:txBody>
        </p:sp>
        <p:sp>
          <p:nvSpPr>
            <p:cNvPr id="284" name="Shape 284"/>
            <p:cNvSpPr/>
            <p:nvPr/>
          </p:nvSpPr>
          <p:spPr>
            <a:xfrm>
              <a:off x="523875" y="201612"/>
              <a:ext cx="110773" cy="48869"/>
            </a:xfrm>
            <a:custGeom>
              <a:avLst/>
              <a:gdLst/>
              <a:ahLst/>
              <a:cxnLst>
                <a:cxn ang="0">
                  <a:pos x="wd2" y="hd2"/>
                </a:cxn>
                <a:cxn ang="5400000">
                  <a:pos x="wd2" y="hd2"/>
                </a:cxn>
                <a:cxn ang="10800000">
                  <a:pos x="wd2" y="hd2"/>
                </a:cxn>
                <a:cxn ang="16200000">
                  <a:pos x="wd2" y="hd2"/>
                </a:cxn>
              </a:cxnLst>
              <a:rect l="0" t="0" r="r" b="b"/>
              <a:pathLst>
                <a:path w="21600" h="21600" extrusionOk="0">
                  <a:moveTo>
                    <a:pt x="17335" y="12777"/>
                  </a:moveTo>
                  <a:cubicBezTo>
                    <a:pt x="16647" y="14299"/>
                    <a:pt x="14996" y="17341"/>
                    <a:pt x="14996" y="19166"/>
                  </a:cubicBezTo>
                  <a:cubicBezTo>
                    <a:pt x="14996" y="20383"/>
                    <a:pt x="15409" y="21600"/>
                    <a:pt x="15959" y="21600"/>
                  </a:cubicBezTo>
                  <a:cubicBezTo>
                    <a:pt x="16372" y="21600"/>
                    <a:pt x="16647" y="20687"/>
                    <a:pt x="16922" y="20079"/>
                  </a:cubicBezTo>
                  <a:cubicBezTo>
                    <a:pt x="17473" y="18558"/>
                    <a:pt x="18573" y="15515"/>
                    <a:pt x="20775" y="13082"/>
                  </a:cubicBezTo>
                  <a:cubicBezTo>
                    <a:pt x="21050" y="12473"/>
                    <a:pt x="21600" y="12169"/>
                    <a:pt x="21600" y="10648"/>
                  </a:cubicBezTo>
                  <a:cubicBezTo>
                    <a:pt x="21600" y="9735"/>
                    <a:pt x="21187" y="9127"/>
                    <a:pt x="20912" y="8518"/>
                  </a:cubicBezTo>
                  <a:cubicBezTo>
                    <a:pt x="19811" y="6997"/>
                    <a:pt x="19261" y="4868"/>
                    <a:pt x="18848" y="2434"/>
                  </a:cubicBezTo>
                  <a:cubicBezTo>
                    <a:pt x="18848" y="1521"/>
                    <a:pt x="18573" y="0"/>
                    <a:pt x="17885" y="0"/>
                  </a:cubicBezTo>
                  <a:cubicBezTo>
                    <a:pt x="17197" y="0"/>
                    <a:pt x="16922" y="1521"/>
                    <a:pt x="16922" y="2130"/>
                  </a:cubicBezTo>
                  <a:cubicBezTo>
                    <a:pt x="16922" y="2738"/>
                    <a:pt x="17335" y="6389"/>
                    <a:pt x="18161" y="8518"/>
                  </a:cubicBezTo>
                  <a:lnTo>
                    <a:pt x="1651" y="8518"/>
                  </a:lnTo>
                  <a:cubicBezTo>
                    <a:pt x="825" y="8518"/>
                    <a:pt x="0" y="8518"/>
                    <a:pt x="0" y="10648"/>
                  </a:cubicBezTo>
                  <a:cubicBezTo>
                    <a:pt x="0" y="12777"/>
                    <a:pt x="825" y="12777"/>
                    <a:pt x="1651" y="12777"/>
                  </a:cubicBezTo>
                  <a:lnTo>
                    <a:pt x="17335" y="12777"/>
                  </a:lnTo>
                </a:path>
              </a:pathLst>
            </a:custGeom>
            <a:solidFill>
              <a:srgbClr val="000000"/>
            </a:solidFill>
            <a:ln w="12700" cap="flat">
              <a:noFill/>
              <a:miter lim="400000"/>
            </a:ln>
            <a:effectLst/>
          </p:spPr>
          <p:txBody>
            <a:bodyPr wrap="square" lIns="45719" tIns="45719" rIns="45719" bIns="45719" numCol="1" anchor="ctr">
              <a:noAutofit/>
            </a:bodyPr>
            <a:lstStyle/>
            <a:p>
              <a:pPr algn="l">
                <a:lnSpc>
                  <a:spcPct val="93000"/>
                </a:lnSpc>
                <a:tabLst/>
                <a:defRPr sz="1800">
                  <a:latin typeface="Arial"/>
                  <a:ea typeface="Arial"/>
                  <a:cs typeface="Arial"/>
                  <a:sym typeface="Arial"/>
                </a:defRPr>
              </a:pPr>
              <a:endParaRPr/>
            </a:p>
          </p:txBody>
        </p:sp>
        <p:sp>
          <p:nvSpPr>
            <p:cNvPr id="285" name="Shape 285"/>
            <p:cNvSpPr/>
            <p:nvPr/>
          </p:nvSpPr>
          <p:spPr>
            <a:xfrm>
              <a:off x="493712" y="269875"/>
              <a:ext cx="102832" cy="113944"/>
            </a:xfrm>
            <a:custGeom>
              <a:avLst/>
              <a:gdLst/>
              <a:ahLst/>
              <a:cxnLst>
                <a:cxn ang="0">
                  <a:pos x="wd2" y="hd2"/>
                </a:cxn>
                <a:cxn ang="5400000">
                  <a:pos x="wd2" y="hd2"/>
                </a:cxn>
                <a:cxn ang="10800000">
                  <a:pos x="wd2" y="hd2"/>
                </a:cxn>
                <a:cxn ang="16200000">
                  <a:pos x="wd2" y="hd2"/>
                </a:cxn>
              </a:cxnLst>
              <a:rect l="0" t="0" r="r" b="b"/>
              <a:pathLst>
                <a:path w="21600" h="21600" extrusionOk="0">
                  <a:moveTo>
                    <a:pt x="3150" y="18225"/>
                  </a:moveTo>
                  <a:cubicBezTo>
                    <a:pt x="3000" y="19035"/>
                    <a:pt x="2700" y="20115"/>
                    <a:pt x="2700" y="20385"/>
                  </a:cubicBezTo>
                  <a:cubicBezTo>
                    <a:pt x="2700" y="21195"/>
                    <a:pt x="3450" y="21600"/>
                    <a:pt x="4200" y="21600"/>
                  </a:cubicBezTo>
                  <a:cubicBezTo>
                    <a:pt x="4800" y="21600"/>
                    <a:pt x="5850" y="21195"/>
                    <a:pt x="6150" y="20250"/>
                  </a:cubicBezTo>
                  <a:cubicBezTo>
                    <a:pt x="6300" y="20115"/>
                    <a:pt x="8100" y="13635"/>
                    <a:pt x="8250" y="12690"/>
                  </a:cubicBezTo>
                  <a:cubicBezTo>
                    <a:pt x="8700" y="11205"/>
                    <a:pt x="9600" y="7830"/>
                    <a:pt x="10050" y="6480"/>
                  </a:cubicBezTo>
                  <a:cubicBezTo>
                    <a:pt x="10200" y="5940"/>
                    <a:pt x="11700" y="3645"/>
                    <a:pt x="12900" y="2565"/>
                  </a:cubicBezTo>
                  <a:cubicBezTo>
                    <a:pt x="13350" y="2295"/>
                    <a:pt x="14850" y="1080"/>
                    <a:pt x="17250" y="1080"/>
                  </a:cubicBezTo>
                  <a:cubicBezTo>
                    <a:pt x="18600" y="1080"/>
                    <a:pt x="19350" y="1620"/>
                    <a:pt x="19500" y="1620"/>
                  </a:cubicBezTo>
                  <a:cubicBezTo>
                    <a:pt x="17850" y="1890"/>
                    <a:pt x="16650" y="2970"/>
                    <a:pt x="16650" y="4185"/>
                  </a:cubicBezTo>
                  <a:cubicBezTo>
                    <a:pt x="16650" y="4995"/>
                    <a:pt x="17250" y="5940"/>
                    <a:pt x="18750" y="5940"/>
                  </a:cubicBezTo>
                  <a:cubicBezTo>
                    <a:pt x="20100" y="5940"/>
                    <a:pt x="21600" y="4860"/>
                    <a:pt x="21600" y="3105"/>
                  </a:cubicBezTo>
                  <a:cubicBezTo>
                    <a:pt x="21600" y="1485"/>
                    <a:pt x="19950" y="0"/>
                    <a:pt x="17250" y="0"/>
                  </a:cubicBezTo>
                  <a:cubicBezTo>
                    <a:pt x="13800" y="0"/>
                    <a:pt x="11400" y="2295"/>
                    <a:pt x="10350" y="3645"/>
                  </a:cubicBezTo>
                  <a:cubicBezTo>
                    <a:pt x="10050" y="1485"/>
                    <a:pt x="8100" y="0"/>
                    <a:pt x="5550" y="0"/>
                  </a:cubicBezTo>
                  <a:cubicBezTo>
                    <a:pt x="3150" y="0"/>
                    <a:pt x="2100" y="1890"/>
                    <a:pt x="1650" y="2700"/>
                  </a:cubicBezTo>
                  <a:cubicBezTo>
                    <a:pt x="750" y="4320"/>
                    <a:pt x="0" y="7155"/>
                    <a:pt x="0" y="7290"/>
                  </a:cubicBezTo>
                  <a:cubicBezTo>
                    <a:pt x="0" y="7830"/>
                    <a:pt x="600" y="7830"/>
                    <a:pt x="600" y="7830"/>
                  </a:cubicBezTo>
                  <a:cubicBezTo>
                    <a:pt x="1200" y="7830"/>
                    <a:pt x="1200" y="7830"/>
                    <a:pt x="1500" y="6750"/>
                  </a:cubicBezTo>
                  <a:cubicBezTo>
                    <a:pt x="2400" y="3375"/>
                    <a:pt x="3450" y="1080"/>
                    <a:pt x="5400" y="1080"/>
                  </a:cubicBezTo>
                  <a:cubicBezTo>
                    <a:pt x="6300" y="1080"/>
                    <a:pt x="7050" y="1485"/>
                    <a:pt x="7050" y="3240"/>
                  </a:cubicBezTo>
                  <a:cubicBezTo>
                    <a:pt x="7050" y="4185"/>
                    <a:pt x="6900" y="4725"/>
                    <a:pt x="6150" y="7290"/>
                  </a:cubicBezTo>
                  <a:lnTo>
                    <a:pt x="3150" y="18225"/>
                  </a:lnTo>
                </a:path>
              </a:pathLst>
            </a:custGeom>
            <a:solidFill>
              <a:srgbClr val="000000"/>
            </a:solidFill>
            <a:ln w="12700" cap="flat">
              <a:noFill/>
              <a:miter lim="400000"/>
            </a:ln>
            <a:effectLst/>
          </p:spPr>
          <p:txBody>
            <a:bodyPr wrap="square" lIns="45719" tIns="45719" rIns="45719" bIns="45719" numCol="1" anchor="ctr">
              <a:noAutofit/>
            </a:bodyPr>
            <a:lstStyle/>
            <a:p>
              <a:pPr algn="l">
                <a:lnSpc>
                  <a:spcPct val="93000"/>
                </a:lnSpc>
                <a:tabLst/>
                <a:defRPr sz="1800">
                  <a:latin typeface="Arial"/>
                  <a:ea typeface="Arial"/>
                  <a:cs typeface="Arial"/>
                  <a:sym typeface="Arial"/>
                </a:defRPr>
              </a:pPr>
              <a:endParaRPr/>
            </a:p>
          </p:txBody>
        </p:sp>
        <p:sp>
          <p:nvSpPr>
            <p:cNvPr id="286" name="Shape 286"/>
            <p:cNvSpPr/>
            <p:nvPr/>
          </p:nvSpPr>
          <p:spPr>
            <a:xfrm>
              <a:off x="614362" y="296862"/>
              <a:ext cx="129821" cy="121884"/>
            </a:xfrm>
            <a:custGeom>
              <a:avLst/>
              <a:gdLst/>
              <a:ahLst/>
              <a:cxnLst>
                <a:cxn ang="0">
                  <a:pos x="wd2" y="hd2"/>
                </a:cxn>
                <a:cxn ang="5400000">
                  <a:pos x="wd2" y="hd2"/>
                </a:cxn>
                <a:cxn ang="10800000">
                  <a:pos x="wd2" y="hd2"/>
                </a:cxn>
                <a:cxn ang="16200000">
                  <a:pos x="wd2" y="hd2"/>
                </a:cxn>
              </a:cxnLst>
              <a:rect l="0" t="0" r="r" b="b"/>
              <a:pathLst>
                <a:path w="21600" h="21600" extrusionOk="0">
                  <a:moveTo>
                    <a:pt x="11449" y="1256"/>
                  </a:moveTo>
                  <a:cubicBezTo>
                    <a:pt x="11449" y="753"/>
                    <a:pt x="11449" y="0"/>
                    <a:pt x="10859" y="0"/>
                  </a:cubicBezTo>
                  <a:cubicBezTo>
                    <a:pt x="10033" y="0"/>
                    <a:pt x="10033" y="753"/>
                    <a:pt x="10033" y="1256"/>
                  </a:cubicBezTo>
                  <a:lnTo>
                    <a:pt x="10033" y="20093"/>
                  </a:lnTo>
                  <a:lnTo>
                    <a:pt x="1180" y="20093"/>
                  </a:lnTo>
                  <a:cubicBezTo>
                    <a:pt x="708" y="20093"/>
                    <a:pt x="0" y="20093"/>
                    <a:pt x="0" y="20847"/>
                  </a:cubicBezTo>
                  <a:cubicBezTo>
                    <a:pt x="0" y="21600"/>
                    <a:pt x="708" y="21600"/>
                    <a:pt x="1180" y="21600"/>
                  </a:cubicBezTo>
                  <a:lnTo>
                    <a:pt x="20420" y="21600"/>
                  </a:lnTo>
                  <a:cubicBezTo>
                    <a:pt x="20892" y="21600"/>
                    <a:pt x="21600" y="21600"/>
                    <a:pt x="21600" y="20847"/>
                  </a:cubicBezTo>
                  <a:cubicBezTo>
                    <a:pt x="21600" y="20093"/>
                    <a:pt x="20892" y="20093"/>
                    <a:pt x="20420" y="20093"/>
                  </a:cubicBezTo>
                  <a:lnTo>
                    <a:pt x="11449" y="20093"/>
                  </a:lnTo>
                  <a:lnTo>
                    <a:pt x="11449" y="1256"/>
                  </a:lnTo>
                </a:path>
              </a:pathLst>
            </a:custGeom>
            <a:solidFill>
              <a:srgbClr val="000000"/>
            </a:solidFill>
            <a:ln w="12700" cap="flat">
              <a:noFill/>
              <a:miter lim="400000"/>
            </a:ln>
            <a:effectLst/>
          </p:spPr>
          <p:txBody>
            <a:bodyPr wrap="square" lIns="45719" tIns="45719" rIns="45719" bIns="45719" numCol="1" anchor="ctr">
              <a:noAutofit/>
            </a:bodyPr>
            <a:lstStyle/>
            <a:p>
              <a:pPr algn="l">
                <a:lnSpc>
                  <a:spcPct val="93000"/>
                </a:lnSpc>
                <a:tabLst/>
                <a:defRPr sz="1800">
                  <a:latin typeface="Arial"/>
                  <a:ea typeface="Arial"/>
                  <a:cs typeface="Arial"/>
                  <a:sym typeface="Arial"/>
                </a:defRPr>
              </a:pPr>
              <a:endParaRPr/>
            </a:p>
          </p:txBody>
        </p:sp>
        <p:sp>
          <p:nvSpPr>
            <p:cNvPr id="287" name="Shape 287"/>
            <p:cNvSpPr/>
            <p:nvPr/>
          </p:nvSpPr>
          <p:spPr>
            <a:xfrm>
              <a:off x="785812" y="192087"/>
              <a:ext cx="58387" cy="252055"/>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9143"/>
                    <a:pt x="20559" y="6505"/>
                    <a:pt x="15354" y="4050"/>
                  </a:cubicBezTo>
                  <a:cubicBezTo>
                    <a:pt x="9889" y="1411"/>
                    <a:pt x="1822" y="0"/>
                    <a:pt x="1041" y="0"/>
                  </a:cubicBezTo>
                  <a:cubicBezTo>
                    <a:pt x="260" y="0"/>
                    <a:pt x="0" y="61"/>
                    <a:pt x="0" y="245"/>
                  </a:cubicBezTo>
                  <a:cubicBezTo>
                    <a:pt x="0" y="307"/>
                    <a:pt x="0" y="307"/>
                    <a:pt x="1822" y="736"/>
                  </a:cubicBezTo>
                  <a:cubicBezTo>
                    <a:pt x="10930" y="2884"/>
                    <a:pt x="16135" y="6320"/>
                    <a:pt x="16135" y="10800"/>
                  </a:cubicBezTo>
                  <a:cubicBezTo>
                    <a:pt x="16135" y="14543"/>
                    <a:pt x="12752" y="18348"/>
                    <a:pt x="1301" y="21048"/>
                  </a:cubicBezTo>
                  <a:cubicBezTo>
                    <a:pt x="0" y="21293"/>
                    <a:pt x="0" y="21355"/>
                    <a:pt x="0" y="21416"/>
                  </a:cubicBezTo>
                  <a:cubicBezTo>
                    <a:pt x="0" y="21539"/>
                    <a:pt x="260" y="21600"/>
                    <a:pt x="1041" y="21600"/>
                  </a:cubicBezTo>
                  <a:cubicBezTo>
                    <a:pt x="1822" y="21600"/>
                    <a:pt x="10149" y="20127"/>
                    <a:pt x="15614" y="17427"/>
                  </a:cubicBezTo>
                  <a:cubicBezTo>
                    <a:pt x="20299" y="15034"/>
                    <a:pt x="21600" y="12641"/>
                    <a:pt x="21600" y="10800"/>
                  </a:cubicBezTo>
                </a:path>
              </a:pathLst>
            </a:custGeom>
            <a:solidFill>
              <a:srgbClr val="000000"/>
            </a:solidFill>
            <a:ln w="12700" cap="flat">
              <a:noFill/>
              <a:miter lim="400000"/>
            </a:ln>
            <a:effectLst/>
          </p:spPr>
          <p:txBody>
            <a:bodyPr wrap="square" lIns="45719" tIns="45719" rIns="45719" bIns="45719" numCol="1" anchor="ctr">
              <a:noAutofit/>
            </a:bodyPr>
            <a:lstStyle/>
            <a:p>
              <a:pPr algn="l">
                <a:lnSpc>
                  <a:spcPct val="93000"/>
                </a:lnSpc>
                <a:tabLst/>
                <a:defRPr sz="1800">
                  <a:latin typeface="Arial"/>
                  <a:ea typeface="Arial"/>
                  <a:cs typeface="Arial"/>
                  <a:sym typeface="Arial"/>
                </a:defRPr>
              </a:pPr>
              <a:endParaRPr/>
            </a:p>
          </p:txBody>
        </p:sp>
        <p:sp>
          <p:nvSpPr>
            <p:cNvPr id="288" name="Shape 288"/>
            <p:cNvSpPr/>
            <p:nvPr/>
          </p:nvSpPr>
          <p:spPr>
            <a:xfrm>
              <a:off x="954087" y="288925"/>
              <a:ext cx="167919" cy="58386"/>
            </a:xfrm>
            <a:custGeom>
              <a:avLst/>
              <a:gdLst/>
              <a:ahLst/>
              <a:cxnLst>
                <a:cxn ang="0">
                  <a:pos x="wd2" y="hd2"/>
                </a:cxn>
                <a:cxn ang="5400000">
                  <a:pos x="wd2" y="hd2"/>
                </a:cxn>
                <a:cxn ang="10800000">
                  <a:pos x="wd2" y="hd2"/>
                </a:cxn>
                <a:cxn ang="16200000">
                  <a:pos x="wd2" y="hd2"/>
                </a:cxn>
              </a:cxnLst>
              <a:rect l="0" t="0" r="r" b="b"/>
              <a:pathLst>
                <a:path w="21600" h="21600" extrusionOk="0">
                  <a:moveTo>
                    <a:pt x="20497" y="3643"/>
                  </a:moveTo>
                  <a:cubicBezTo>
                    <a:pt x="20957" y="3643"/>
                    <a:pt x="21600" y="3643"/>
                    <a:pt x="21600" y="1822"/>
                  </a:cubicBezTo>
                  <a:cubicBezTo>
                    <a:pt x="21600" y="0"/>
                    <a:pt x="20957" y="0"/>
                    <a:pt x="20497" y="0"/>
                  </a:cubicBezTo>
                  <a:lnTo>
                    <a:pt x="1103" y="0"/>
                  </a:lnTo>
                  <a:cubicBezTo>
                    <a:pt x="643" y="0"/>
                    <a:pt x="0" y="0"/>
                    <a:pt x="0" y="1822"/>
                  </a:cubicBezTo>
                  <a:cubicBezTo>
                    <a:pt x="0" y="3643"/>
                    <a:pt x="643" y="3643"/>
                    <a:pt x="1103" y="3643"/>
                  </a:cubicBezTo>
                  <a:lnTo>
                    <a:pt x="20497" y="3643"/>
                  </a:lnTo>
                  <a:close/>
                  <a:moveTo>
                    <a:pt x="20497" y="21600"/>
                  </a:moveTo>
                  <a:cubicBezTo>
                    <a:pt x="20957" y="21600"/>
                    <a:pt x="21600" y="21600"/>
                    <a:pt x="21600" y="19778"/>
                  </a:cubicBezTo>
                  <a:cubicBezTo>
                    <a:pt x="21600" y="17957"/>
                    <a:pt x="20957" y="17957"/>
                    <a:pt x="20497" y="17957"/>
                  </a:cubicBezTo>
                  <a:lnTo>
                    <a:pt x="1103" y="17957"/>
                  </a:lnTo>
                  <a:cubicBezTo>
                    <a:pt x="643" y="17957"/>
                    <a:pt x="0" y="17957"/>
                    <a:pt x="0" y="19778"/>
                  </a:cubicBezTo>
                  <a:cubicBezTo>
                    <a:pt x="0" y="21600"/>
                    <a:pt x="643" y="21600"/>
                    <a:pt x="1103" y="21600"/>
                  </a:cubicBezTo>
                  <a:lnTo>
                    <a:pt x="20497" y="21600"/>
                  </a:lnTo>
                  <a:close/>
                </a:path>
              </a:pathLst>
            </a:custGeom>
            <a:solidFill>
              <a:srgbClr val="000000"/>
            </a:solidFill>
            <a:ln w="12700" cap="flat">
              <a:noFill/>
              <a:miter lim="400000"/>
            </a:ln>
            <a:effectLst/>
          </p:spPr>
          <p:txBody>
            <a:bodyPr wrap="square" lIns="45719" tIns="45719" rIns="45719" bIns="45719" numCol="1" anchor="ctr">
              <a:noAutofit/>
            </a:bodyPr>
            <a:lstStyle/>
            <a:p>
              <a:pPr algn="l">
                <a:lnSpc>
                  <a:spcPct val="93000"/>
                </a:lnSpc>
                <a:tabLst/>
                <a:defRPr sz="1800">
                  <a:latin typeface="Arial"/>
                  <a:ea typeface="Arial"/>
                  <a:cs typeface="Arial"/>
                  <a:sym typeface="Arial"/>
                </a:defRPr>
              </a:pPr>
              <a:endParaRPr/>
            </a:p>
          </p:txBody>
        </p:sp>
        <p:sp>
          <p:nvSpPr>
            <p:cNvPr id="289" name="Shape 289"/>
            <p:cNvSpPr/>
            <p:nvPr/>
          </p:nvSpPr>
          <p:spPr>
            <a:xfrm>
              <a:off x="1220787" y="36512"/>
              <a:ext cx="223482" cy="561617"/>
            </a:xfrm>
            <a:custGeom>
              <a:avLst/>
              <a:gdLst/>
              <a:ahLst/>
              <a:cxnLst>
                <a:cxn ang="0">
                  <a:pos x="wd2" y="hd2"/>
                </a:cxn>
                <a:cxn ang="5400000">
                  <a:pos x="wd2" y="hd2"/>
                </a:cxn>
                <a:cxn ang="10800000">
                  <a:pos x="wd2" y="hd2"/>
                </a:cxn>
                <a:cxn ang="16200000">
                  <a:pos x="wd2" y="hd2"/>
                </a:cxn>
              </a:cxnLst>
              <a:rect l="0" t="0" r="r" b="b"/>
              <a:pathLst>
                <a:path w="21600" h="21600" extrusionOk="0">
                  <a:moveTo>
                    <a:pt x="1173" y="21158"/>
                  </a:moveTo>
                  <a:cubicBezTo>
                    <a:pt x="1932" y="21130"/>
                    <a:pt x="2346" y="20937"/>
                    <a:pt x="2346" y="20688"/>
                  </a:cubicBezTo>
                  <a:cubicBezTo>
                    <a:pt x="2346" y="20357"/>
                    <a:pt x="1725" y="20219"/>
                    <a:pt x="1173" y="20219"/>
                  </a:cubicBezTo>
                  <a:cubicBezTo>
                    <a:pt x="621" y="20219"/>
                    <a:pt x="0" y="20357"/>
                    <a:pt x="0" y="20688"/>
                  </a:cubicBezTo>
                  <a:cubicBezTo>
                    <a:pt x="0" y="21186"/>
                    <a:pt x="1242" y="21600"/>
                    <a:pt x="2691" y="21600"/>
                  </a:cubicBezTo>
                  <a:cubicBezTo>
                    <a:pt x="6418" y="21600"/>
                    <a:pt x="7798" y="19335"/>
                    <a:pt x="9523" y="16518"/>
                  </a:cubicBezTo>
                  <a:cubicBezTo>
                    <a:pt x="11387" y="13424"/>
                    <a:pt x="12974" y="10330"/>
                    <a:pt x="14285" y="7209"/>
                  </a:cubicBezTo>
                  <a:cubicBezTo>
                    <a:pt x="15182" y="5138"/>
                    <a:pt x="16079" y="3204"/>
                    <a:pt x="16907" y="1934"/>
                  </a:cubicBezTo>
                  <a:cubicBezTo>
                    <a:pt x="17183" y="1464"/>
                    <a:pt x="18012" y="221"/>
                    <a:pt x="18978" y="221"/>
                  </a:cubicBezTo>
                  <a:cubicBezTo>
                    <a:pt x="19737" y="221"/>
                    <a:pt x="20358" y="387"/>
                    <a:pt x="20427" y="442"/>
                  </a:cubicBezTo>
                  <a:cubicBezTo>
                    <a:pt x="19668" y="470"/>
                    <a:pt x="19254" y="663"/>
                    <a:pt x="19254" y="912"/>
                  </a:cubicBezTo>
                  <a:cubicBezTo>
                    <a:pt x="19254" y="1243"/>
                    <a:pt x="19806" y="1381"/>
                    <a:pt x="20358" y="1381"/>
                  </a:cubicBezTo>
                  <a:cubicBezTo>
                    <a:pt x="20979" y="1381"/>
                    <a:pt x="21600" y="1243"/>
                    <a:pt x="21600" y="912"/>
                  </a:cubicBezTo>
                  <a:cubicBezTo>
                    <a:pt x="21600" y="387"/>
                    <a:pt x="20289" y="0"/>
                    <a:pt x="18909" y="0"/>
                  </a:cubicBezTo>
                  <a:cubicBezTo>
                    <a:pt x="17114" y="0"/>
                    <a:pt x="15734" y="1050"/>
                    <a:pt x="14354" y="3038"/>
                  </a:cubicBezTo>
                  <a:cubicBezTo>
                    <a:pt x="14285" y="3149"/>
                    <a:pt x="10973" y="8038"/>
                    <a:pt x="8350" y="14391"/>
                  </a:cubicBezTo>
                  <a:cubicBezTo>
                    <a:pt x="7660" y="15882"/>
                    <a:pt x="6970" y="17484"/>
                    <a:pt x="6211" y="18838"/>
                  </a:cubicBezTo>
                  <a:cubicBezTo>
                    <a:pt x="5728" y="19556"/>
                    <a:pt x="4624" y="21379"/>
                    <a:pt x="2622" y="21379"/>
                  </a:cubicBezTo>
                  <a:cubicBezTo>
                    <a:pt x="1794" y="21379"/>
                    <a:pt x="1173" y="21158"/>
                    <a:pt x="1173" y="21158"/>
                  </a:cubicBezTo>
                </a:path>
              </a:pathLst>
            </a:custGeom>
            <a:solidFill>
              <a:srgbClr val="000000"/>
            </a:solidFill>
            <a:ln w="12700" cap="flat">
              <a:noFill/>
              <a:miter lim="400000"/>
            </a:ln>
            <a:effectLst/>
          </p:spPr>
          <p:txBody>
            <a:bodyPr wrap="square" lIns="45719" tIns="45719" rIns="45719" bIns="45719" numCol="1" anchor="ctr">
              <a:noAutofit/>
            </a:bodyPr>
            <a:lstStyle/>
            <a:p>
              <a:pPr algn="l">
                <a:lnSpc>
                  <a:spcPct val="93000"/>
                </a:lnSpc>
                <a:tabLst/>
                <a:defRPr sz="1800">
                  <a:latin typeface="Arial"/>
                  <a:ea typeface="Arial"/>
                  <a:cs typeface="Arial"/>
                  <a:sym typeface="Arial"/>
                </a:defRPr>
              </a:pPr>
              <a:endParaRPr/>
            </a:p>
          </p:txBody>
        </p:sp>
        <p:sp>
          <p:nvSpPr>
            <p:cNvPr id="290" name="Shape 290"/>
            <p:cNvSpPr/>
            <p:nvPr/>
          </p:nvSpPr>
          <p:spPr>
            <a:xfrm>
              <a:off x="1543050" y="34925"/>
              <a:ext cx="118710" cy="177444"/>
            </a:xfrm>
            <a:custGeom>
              <a:avLst/>
              <a:gdLst/>
              <a:ahLst/>
              <a:cxnLst>
                <a:cxn ang="0">
                  <a:pos x="wd2" y="hd2"/>
                </a:cxn>
                <a:cxn ang="5400000">
                  <a:pos x="wd2" y="hd2"/>
                </a:cxn>
                <a:cxn ang="10800000">
                  <a:pos x="wd2" y="hd2"/>
                </a:cxn>
                <a:cxn ang="16200000">
                  <a:pos x="wd2" y="hd2"/>
                </a:cxn>
              </a:cxnLst>
              <a:rect l="0" t="0" r="r" b="b"/>
              <a:pathLst>
                <a:path w="21600" h="21600" extrusionOk="0">
                  <a:moveTo>
                    <a:pt x="21600" y="347"/>
                  </a:moveTo>
                  <a:cubicBezTo>
                    <a:pt x="21600" y="347"/>
                    <a:pt x="21600" y="0"/>
                    <a:pt x="21086" y="0"/>
                  </a:cubicBezTo>
                  <a:cubicBezTo>
                    <a:pt x="20314" y="0"/>
                    <a:pt x="16071" y="260"/>
                    <a:pt x="15300" y="347"/>
                  </a:cubicBezTo>
                  <a:cubicBezTo>
                    <a:pt x="14914" y="347"/>
                    <a:pt x="14657" y="520"/>
                    <a:pt x="14657" y="954"/>
                  </a:cubicBezTo>
                  <a:cubicBezTo>
                    <a:pt x="14657" y="1301"/>
                    <a:pt x="15043" y="1301"/>
                    <a:pt x="15686" y="1301"/>
                  </a:cubicBezTo>
                  <a:cubicBezTo>
                    <a:pt x="17871" y="1301"/>
                    <a:pt x="18000" y="1475"/>
                    <a:pt x="18000" y="1822"/>
                  </a:cubicBezTo>
                  <a:lnTo>
                    <a:pt x="17871" y="2429"/>
                  </a:lnTo>
                  <a:lnTo>
                    <a:pt x="15171" y="9716"/>
                  </a:lnTo>
                  <a:cubicBezTo>
                    <a:pt x="14271" y="8501"/>
                    <a:pt x="12986" y="7720"/>
                    <a:pt x="10929" y="7720"/>
                  </a:cubicBezTo>
                  <a:cubicBezTo>
                    <a:pt x="5657" y="7720"/>
                    <a:pt x="0" y="12231"/>
                    <a:pt x="0" y="16655"/>
                  </a:cubicBezTo>
                  <a:cubicBezTo>
                    <a:pt x="0" y="19518"/>
                    <a:pt x="2443" y="21600"/>
                    <a:pt x="6043" y="21600"/>
                  </a:cubicBezTo>
                  <a:cubicBezTo>
                    <a:pt x="6943" y="21600"/>
                    <a:pt x="9257" y="21427"/>
                    <a:pt x="11957" y="19258"/>
                  </a:cubicBezTo>
                  <a:cubicBezTo>
                    <a:pt x="12343" y="20559"/>
                    <a:pt x="13886" y="21600"/>
                    <a:pt x="16071" y="21600"/>
                  </a:cubicBezTo>
                  <a:cubicBezTo>
                    <a:pt x="17743" y="21600"/>
                    <a:pt x="18771" y="20906"/>
                    <a:pt x="19414" y="19865"/>
                  </a:cubicBezTo>
                  <a:cubicBezTo>
                    <a:pt x="20186" y="18824"/>
                    <a:pt x="20829" y="16916"/>
                    <a:pt x="20829" y="16829"/>
                  </a:cubicBezTo>
                  <a:cubicBezTo>
                    <a:pt x="20829" y="16569"/>
                    <a:pt x="20443" y="16569"/>
                    <a:pt x="20314" y="16569"/>
                  </a:cubicBezTo>
                  <a:cubicBezTo>
                    <a:pt x="19800" y="16569"/>
                    <a:pt x="19800" y="16655"/>
                    <a:pt x="19671" y="17089"/>
                  </a:cubicBezTo>
                  <a:cubicBezTo>
                    <a:pt x="18900" y="19084"/>
                    <a:pt x="18000" y="20906"/>
                    <a:pt x="16200" y="20906"/>
                  </a:cubicBezTo>
                  <a:cubicBezTo>
                    <a:pt x="14914" y="20906"/>
                    <a:pt x="14786" y="20125"/>
                    <a:pt x="14786" y="19518"/>
                  </a:cubicBezTo>
                  <a:cubicBezTo>
                    <a:pt x="14786" y="18737"/>
                    <a:pt x="14914" y="18564"/>
                    <a:pt x="15043" y="18043"/>
                  </a:cubicBezTo>
                  <a:lnTo>
                    <a:pt x="21600" y="347"/>
                  </a:lnTo>
                  <a:close/>
                  <a:moveTo>
                    <a:pt x="12214" y="17610"/>
                  </a:moveTo>
                  <a:cubicBezTo>
                    <a:pt x="11957" y="18130"/>
                    <a:pt x="11957" y="18217"/>
                    <a:pt x="11314" y="18737"/>
                  </a:cubicBezTo>
                  <a:cubicBezTo>
                    <a:pt x="9257" y="20386"/>
                    <a:pt x="7457" y="20906"/>
                    <a:pt x="6171" y="20906"/>
                  </a:cubicBezTo>
                  <a:cubicBezTo>
                    <a:pt x="3857" y="20906"/>
                    <a:pt x="3214" y="19258"/>
                    <a:pt x="3214" y="18043"/>
                  </a:cubicBezTo>
                  <a:cubicBezTo>
                    <a:pt x="3214" y="16482"/>
                    <a:pt x="4629" y="12752"/>
                    <a:pt x="5786" y="11364"/>
                  </a:cubicBezTo>
                  <a:cubicBezTo>
                    <a:pt x="7200" y="9542"/>
                    <a:pt x="9129" y="8414"/>
                    <a:pt x="11057" y="8414"/>
                  </a:cubicBezTo>
                  <a:cubicBezTo>
                    <a:pt x="14014" y="8414"/>
                    <a:pt x="14529" y="10930"/>
                    <a:pt x="14529" y="11104"/>
                  </a:cubicBezTo>
                  <a:cubicBezTo>
                    <a:pt x="14529" y="11277"/>
                    <a:pt x="14529" y="11451"/>
                    <a:pt x="14400" y="11624"/>
                  </a:cubicBezTo>
                  <a:lnTo>
                    <a:pt x="12214" y="17610"/>
                  </a:lnTo>
                  <a:close/>
                </a:path>
              </a:pathLst>
            </a:custGeom>
            <a:solidFill>
              <a:srgbClr val="000000"/>
            </a:solidFill>
            <a:ln w="12700" cap="flat">
              <a:noFill/>
              <a:miter lim="400000"/>
            </a:ln>
            <a:effectLst/>
          </p:spPr>
          <p:txBody>
            <a:bodyPr wrap="square" lIns="45719" tIns="45719" rIns="45719" bIns="45719" numCol="1" anchor="ctr">
              <a:noAutofit/>
            </a:bodyPr>
            <a:lstStyle/>
            <a:p>
              <a:pPr algn="l">
                <a:lnSpc>
                  <a:spcPct val="93000"/>
                </a:lnSpc>
                <a:tabLst/>
                <a:defRPr sz="1800">
                  <a:latin typeface="Arial"/>
                  <a:ea typeface="Arial"/>
                  <a:cs typeface="Arial"/>
                  <a:sym typeface="Arial"/>
                </a:defRPr>
              </a:pPr>
              <a:endParaRPr/>
            </a:p>
          </p:txBody>
        </p:sp>
        <p:sp>
          <p:nvSpPr>
            <p:cNvPr id="291" name="Shape 291"/>
            <p:cNvSpPr/>
            <p:nvPr/>
          </p:nvSpPr>
          <p:spPr>
            <a:xfrm>
              <a:off x="1674812" y="0"/>
              <a:ext cx="77437" cy="117118"/>
            </a:xfrm>
            <a:custGeom>
              <a:avLst/>
              <a:gdLst/>
              <a:ahLst/>
              <a:cxnLst>
                <a:cxn ang="0">
                  <a:pos x="wd2" y="hd2"/>
                </a:cxn>
                <a:cxn ang="5400000">
                  <a:pos x="wd2" y="hd2"/>
                </a:cxn>
                <a:cxn ang="10800000">
                  <a:pos x="wd2" y="hd2"/>
                </a:cxn>
                <a:cxn ang="16200000">
                  <a:pos x="wd2" y="hd2"/>
                </a:cxn>
              </a:cxnLst>
              <a:rect l="0" t="0" r="r" b="b"/>
              <a:pathLst>
                <a:path w="21600" h="21600" extrusionOk="0">
                  <a:moveTo>
                    <a:pt x="21600" y="15673"/>
                  </a:moveTo>
                  <a:lnTo>
                    <a:pt x="19833" y="15673"/>
                  </a:lnTo>
                  <a:cubicBezTo>
                    <a:pt x="19833" y="16463"/>
                    <a:pt x="19244" y="18307"/>
                    <a:pt x="18655" y="18702"/>
                  </a:cubicBezTo>
                  <a:cubicBezTo>
                    <a:pt x="18262" y="18834"/>
                    <a:pt x="14531" y="18834"/>
                    <a:pt x="13745" y="18834"/>
                  </a:cubicBezTo>
                  <a:lnTo>
                    <a:pt x="4909" y="18834"/>
                  </a:lnTo>
                  <a:cubicBezTo>
                    <a:pt x="10015" y="15805"/>
                    <a:pt x="11585" y="14883"/>
                    <a:pt x="14531" y="13434"/>
                  </a:cubicBezTo>
                  <a:cubicBezTo>
                    <a:pt x="18262" y="11459"/>
                    <a:pt x="21600" y="9483"/>
                    <a:pt x="21600" y="6322"/>
                  </a:cubicBezTo>
                  <a:cubicBezTo>
                    <a:pt x="21600" y="2371"/>
                    <a:pt x="16298" y="0"/>
                    <a:pt x="10211" y="0"/>
                  </a:cubicBezTo>
                  <a:cubicBezTo>
                    <a:pt x="4124" y="0"/>
                    <a:pt x="0" y="2898"/>
                    <a:pt x="0" y="5795"/>
                  </a:cubicBezTo>
                  <a:cubicBezTo>
                    <a:pt x="0" y="7507"/>
                    <a:pt x="2160" y="7639"/>
                    <a:pt x="2553" y="7639"/>
                  </a:cubicBezTo>
                  <a:cubicBezTo>
                    <a:pt x="3731" y="7639"/>
                    <a:pt x="5105" y="7112"/>
                    <a:pt x="5105" y="5927"/>
                  </a:cubicBezTo>
                  <a:cubicBezTo>
                    <a:pt x="5105" y="5400"/>
                    <a:pt x="4909" y="4215"/>
                    <a:pt x="2356" y="4215"/>
                  </a:cubicBezTo>
                  <a:cubicBezTo>
                    <a:pt x="3731" y="1844"/>
                    <a:pt x="7069" y="1185"/>
                    <a:pt x="9425" y="1185"/>
                  </a:cubicBezTo>
                  <a:cubicBezTo>
                    <a:pt x="14335" y="1185"/>
                    <a:pt x="16887" y="3688"/>
                    <a:pt x="16887" y="6322"/>
                  </a:cubicBezTo>
                  <a:cubicBezTo>
                    <a:pt x="16887" y="9220"/>
                    <a:pt x="13745" y="11459"/>
                    <a:pt x="12175" y="12644"/>
                  </a:cubicBezTo>
                  <a:lnTo>
                    <a:pt x="393" y="20415"/>
                  </a:lnTo>
                  <a:cubicBezTo>
                    <a:pt x="0" y="20678"/>
                    <a:pt x="0" y="20678"/>
                    <a:pt x="0" y="21600"/>
                  </a:cubicBezTo>
                  <a:lnTo>
                    <a:pt x="20029" y="21600"/>
                  </a:lnTo>
                  <a:lnTo>
                    <a:pt x="21600" y="15673"/>
                  </a:lnTo>
                </a:path>
              </a:pathLst>
            </a:custGeom>
            <a:solidFill>
              <a:srgbClr val="000000"/>
            </a:solidFill>
            <a:ln w="12700" cap="flat">
              <a:noFill/>
              <a:miter lim="400000"/>
            </a:ln>
            <a:effectLst/>
          </p:spPr>
          <p:txBody>
            <a:bodyPr wrap="square" lIns="45719" tIns="45719" rIns="45719" bIns="45719" numCol="1" anchor="ctr">
              <a:noAutofit/>
            </a:bodyPr>
            <a:lstStyle/>
            <a:p>
              <a:pPr algn="l">
                <a:lnSpc>
                  <a:spcPct val="93000"/>
                </a:lnSpc>
                <a:tabLst/>
                <a:defRPr sz="1800">
                  <a:latin typeface="Arial"/>
                  <a:ea typeface="Arial"/>
                  <a:cs typeface="Arial"/>
                  <a:sym typeface="Arial"/>
                </a:defRPr>
              </a:pPr>
              <a:endParaRPr/>
            </a:p>
          </p:txBody>
        </p:sp>
        <p:sp>
          <p:nvSpPr>
            <p:cNvPr id="292" name="Shape 292"/>
            <p:cNvSpPr/>
            <p:nvPr/>
          </p:nvSpPr>
          <p:spPr>
            <a:xfrm>
              <a:off x="1789112" y="28575"/>
              <a:ext cx="185382" cy="180619"/>
            </a:xfrm>
            <a:custGeom>
              <a:avLst/>
              <a:gdLst/>
              <a:ahLst/>
              <a:cxnLst>
                <a:cxn ang="0">
                  <a:pos x="wd2" y="hd2"/>
                </a:cxn>
                <a:cxn ang="5400000">
                  <a:pos x="wd2" y="hd2"/>
                </a:cxn>
                <a:cxn ang="10800000">
                  <a:pos x="wd2" y="hd2"/>
                </a:cxn>
                <a:cxn ang="16200000">
                  <a:pos x="wd2" y="hd2"/>
                </a:cxn>
              </a:cxnLst>
              <a:rect l="0" t="0" r="r" b="b"/>
              <a:pathLst>
                <a:path w="21600" h="21600" extrusionOk="0">
                  <a:moveTo>
                    <a:pt x="11548" y="512"/>
                  </a:moveTo>
                  <a:cubicBezTo>
                    <a:pt x="11382" y="171"/>
                    <a:pt x="11298" y="0"/>
                    <a:pt x="10800" y="0"/>
                  </a:cubicBezTo>
                  <a:cubicBezTo>
                    <a:pt x="10302" y="0"/>
                    <a:pt x="10218" y="171"/>
                    <a:pt x="10052" y="512"/>
                  </a:cubicBezTo>
                  <a:lnTo>
                    <a:pt x="166" y="21002"/>
                  </a:lnTo>
                  <a:cubicBezTo>
                    <a:pt x="0" y="21258"/>
                    <a:pt x="0" y="21258"/>
                    <a:pt x="0" y="21344"/>
                  </a:cubicBezTo>
                  <a:cubicBezTo>
                    <a:pt x="0" y="21600"/>
                    <a:pt x="166" y="21600"/>
                    <a:pt x="665" y="21600"/>
                  </a:cubicBezTo>
                  <a:lnTo>
                    <a:pt x="21018" y="21600"/>
                  </a:lnTo>
                  <a:cubicBezTo>
                    <a:pt x="21434" y="21600"/>
                    <a:pt x="21600" y="21600"/>
                    <a:pt x="21600" y="21344"/>
                  </a:cubicBezTo>
                  <a:cubicBezTo>
                    <a:pt x="21600" y="21258"/>
                    <a:pt x="21600" y="21258"/>
                    <a:pt x="21517" y="21002"/>
                  </a:cubicBezTo>
                  <a:lnTo>
                    <a:pt x="11548" y="512"/>
                  </a:lnTo>
                  <a:close/>
                  <a:moveTo>
                    <a:pt x="9886" y="2988"/>
                  </a:moveTo>
                  <a:lnTo>
                    <a:pt x="17778" y="19295"/>
                  </a:lnTo>
                  <a:lnTo>
                    <a:pt x="1994" y="19295"/>
                  </a:lnTo>
                  <a:lnTo>
                    <a:pt x="9886" y="2988"/>
                  </a:lnTo>
                  <a:close/>
                </a:path>
              </a:pathLst>
            </a:custGeom>
            <a:solidFill>
              <a:srgbClr val="000000"/>
            </a:solidFill>
            <a:ln w="12700" cap="flat">
              <a:noFill/>
              <a:miter lim="400000"/>
            </a:ln>
            <a:effectLst/>
          </p:spPr>
          <p:txBody>
            <a:bodyPr wrap="square" lIns="45719" tIns="45719" rIns="45719" bIns="45719" numCol="1" anchor="ctr">
              <a:noAutofit/>
            </a:bodyPr>
            <a:lstStyle/>
            <a:p>
              <a:pPr algn="l">
                <a:lnSpc>
                  <a:spcPct val="93000"/>
                </a:lnSpc>
                <a:tabLst/>
                <a:defRPr sz="1800">
                  <a:latin typeface="Arial"/>
                  <a:ea typeface="Arial"/>
                  <a:cs typeface="Arial"/>
                  <a:sym typeface="Arial"/>
                </a:defRPr>
              </a:pPr>
              <a:endParaRPr/>
            </a:p>
          </p:txBody>
        </p:sp>
        <p:sp>
          <p:nvSpPr>
            <p:cNvPr id="293" name="Shape 293"/>
            <p:cNvSpPr/>
            <p:nvPr/>
          </p:nvSpPr>
          <p:spPr>
            <a:xfrm>
              <a:off x="2001837" y="125412"/>
              <a:ext cx="129821" cy="121884"/>
            </a:xfrm>
            <a:custGeom>
              <a:avLst/>
              <a:gdLst/>
              <a:ahLst/>
              <a:cxnLst>
                <a:cxn ang="0">
                  <a:pos x="wd2" y="hd2"/>
                </a:cxn>
                <a:cxn ang="5400000">
                  <a:pos x="wd2" y="hd2"/>
                </a:cxn>
                <a:cxn ang="10800000">
                  <a:pos x="wd2" y="hd2"/>
                </a:cxn>
                <a:cxn ang="16200000">
                  <a:pos x="wd2" y="hd2"/>
                </a:cxn>
              </a:cxnLst>
              <a:rect l="0" t="0" r="r" b="b"/>
              <a:pathLst>
                <a:path w="21600" h="21600" extrusionOk="0">
                  <a:moveTo>
                    <a:pt x="11449" y="1256"/>
                  </a:moveTo>
                  <a:cubicBezTo>
                    <a:pt x="11449" y="753"/>
                    <a:pt x="11449" y="0"/>
                    <a:pt x="10859" y="0"/>
                  </a:cubicBezTo>
                  <a:cubicBezTo>
                    <a:pt x="10033" y="0"/>
                    <a:pt x="10033" y="753"/>
                    <a:pt x="10033" y="1256"/>
                  </a:cubicBezTo>
                  <a:lnTo>
                    <a:pt x="10033" y="20093"/>
                  </a:lnTo>
                  <a:lnTo>
                    <a:pt x="1180" y="20093"/>
                  </a:lnTo>
                  <a:cubicBezTo>
                    <a:pt x="708" y="20093"/>
                    <a:pt x="0" y="20093"/>
                    <a:pt x="0" y="20847"/>
                  </a:cubicBezTo>
                  <a:cubicBezTo>
                    <a:pt x="0" y="21600"/>
                    <a:pt x="708" y="21600"/>
                    <a:pt x="1180" y="21600"/>
                  </a:cubicBezTo>
                  <a:lnTo>
                    <a:pt x="20420" y="21600"/>
                  </a:lnTo>
                  <a:cubicBezTo>
                    <a:pt x="20892" y="21600"/>
                    <a:pt x="21600" y="21600"/>
                    <a:pt x="21600" y="20847"/>
                  </a:cubicBezTo>
                  <a:cubicBezTo>
                    <a:pt x="21600" y="20093"/>
                    <a:pt x="20892" y="20093"/>
                    <a:pt x="20420" y="20093"/>
                  </a:cubicBezTo>
                  <a:lnTo>
                    <a:pt x="11449" y="20093"/>
                  </a:lnTo>
                  <a:lnTo>
                    <a:pt x="11449" y="1256"/>
                  </a:lnTo>
                </a:path>
              </a:pathLst>
            </a:custGeom>
            <a:solidFill>
              <a:srgbClr val="000000"/>
            </a:solidFill>
            <a:ln w="12700" cap="flat">
              <a:noFill/>
              <a:miter lim="400000"/>
            </a:ln>
            <a:effectLst/>
          </p:spPr>
          <p:txBody>
            <a:bodyPr wrap="square" lIns="45719" tIns="45719" rIns="45719" bIns="45719" numCol="1" anchor="ctr">
              <a:noAutofit/>
            </a:bodyPr>
            <a:lstStyle/>
            <a:p>
              <a:pPr algn="l">
                <a:lnSpc>
                  <a:spcPct val="93000"/>
                </a:lnSpc>
                <a:tabLst/>
                <a:defRPr sz="1800">
                  <a:latin typeface="Arial"/>
                  <a:ea typeface="Arial"/>
                  <a:cs typeface="Arial"/>
                  <a:sym typeface="Arial"/>
                </a:defRPr>
              </a:pPr>
              <a:endParaRPr/>
            </a:p>
          </p:txBody>
        </p:sp>
        <p:sp>
          <p:nvSpPr>
            <p:cNvPr id="294" name="Shape 294"/>
            <p:cNvSpPr/>
            <p:nvPr/>
          </p:nvSpPr>
          <p:spPr>
            <a:xfrm>
              <a:off x="1531937" y="310996"/>
              <a:ext cx="626704" cy="12701"/>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0" y="21600"/>
                  </a:lnTo>
                  <a:lnTo>
                    <a:pt x="0" y="0"/>
                  </a:lnTo>
                  <a:lnTo>
                    <a:pt x="21600" y="0"/>
                  </a:lnTo>
                  <a:lnTo>
                    <a:pt x="21600" y="21600"/>
                  </a:lnTo>
                  <a:lnTo>
                    <a:pt x="10800" y="21600"/>
                  </a:lnTo>
                </a:path>
              </a:pathLst>
            </a:custGeom>
            <a:solidFill>
              <a:srgbClr val="000000"/>
            </a:solidFill>
            <a:ln w="12700" cap="flat">
              <a:noFill/>
              <a:miter lim="400000"/>
            </a:ln>
            <a:effectLst/>
          </p:spPr>
          <p:txBody>
            <a:bodyPr wrap="square" lIns="45719" tIns="45719" rIns="45719" bIns="45719" numCol="1" anchor="ctr">
              <a:noAutofit/>
            </a:bodyPr>
            <a:lstStyle/>
            <a:p>
              <a:pPr algn="l">
                <a:lnSpc>
                  <a:spcPct val="93000"/>
                </a:lnSpc>
                <a:tabLst/>
                <a:defRPr sz="1800">
                  <a:latin typeface="Arial"/>
                  <a:ea typeface="Arial"/>
                  <a:cs typeface="Arial"/>
                  <a:sym typeface="Arial"/>
                </a:defRPr>
              </a:pPr>
              <a:endParaRPr/>
            </a:p>
          </p:txBody>
        </p:sp>
        <p:sp>
          <p:nvSpPr>
            <p:cNvPr id="295" name="Shape 295"/>
            <p:cNvSpPr/>
            <p:nvPr/>
          </p:nvSpPr>
          <p:spPr>
            <a:xfrm>
              <a:off x="1576387" y="365125"/>
              <a:ext cx="58387" cy="252055"/>
            </a:xfrm>
            <a:custGeom>
              <a:avLst/>
              <a:gdLst/>
              <a:ahLst/>
              <a:cxnLst>
                <a:cxn ang="0">
                  <a:pos x="wd2" y="hd2"/>
                </a:cxn>
                <a:cxn ang="5400000">
                  <a:pos x="wd2" y="hd2"/>
                </a:cxn>
                <a:cxn ang="10800000">
                  <a:pos x="wd2" y="hd2"/>
                </a:cxn>
                <a:cxn ang="16200000">
                  <a:pos x="wd2" y="hd2"/>
                </a:cxn>
              </a:cxnLst>
              <a:rect l="0" t="0" r="r" b="b"/>
              <a:pathLst>
                <a:path w="21600" h="21600" extrusionOk="0">
                  <a:moveTo>
                    <a:pt x="21600" y="21416"/>
                  </a:moveTo>
                  <a:cubicBezTo>
                    <a:pt x="21600" y="21355"/>
                    <a:pt x="21600" y="21293"/>
                    <a:pt x="19778" y="20925"/>
                  </a:cubicBezTo>
                  <a:cubicBezTo>
                    <a:pt x="8328" y="18225"/>
                    <a:pt x="5465" y="14114"/>
                    <a:pt x="5465" y="10800"/>
                  </a:cubicBezTo>
                  <a:cubicBezTo>
                    <a:pt x="5465" y="7057"/>
                    <a:pt x="8848" y="3314"/>
                    <a:pt x="20299" y="614"/>
                  </a:cubicBezTo>
                  <a:cubicBezTo>
                    <a:pt x="21600" y="307"/>
                    <a:pt x="21600" y="307"/>
                    <a:pt x="21600" y="245"/>
                  </a:cubicBezTo>
                  <a:cubicBezTo>
                    <a:pt x="21600" y="61"/>
                    <a:pt x="21080" y="0"/>
                    <a:pt x="20559" y="0"/>
                  </a:cubicBezTo>
                  <a:cubicBezTo>
                    <a:pt x="19518" y="0"/>
                    <a:pt x="11190" y="1473"/>
                    <a:pt x="5725" y="4234"/>
                  </a:cubicBezTo>
                  <a:cubicBezTo>
                    <a:pt x="1041" y="6627"/>
                    <a:pt x="0" y="9020"/>
                    <a:pt x="0" y="10800"/>
                  </a:cubicBezTo>
                  <a:cubicBezTo>
                    <a:pt x="0" y="12518"/>
                    <a:pt x="1041" y="15095"/>
                    <a:pt x="5986" y="17550"/>
                  </a:cubicBezTo>
                  <a:cubicBezTo>
                    <a:pt x="11711" y="20250"/>
                    <a:pt x="19518" y="21600"/>
                    <a:pt x="20559" y="21600"/>
                  </a:cubicBezTo>
                  <a:cubicBezTo>
                    <a:pt x="21080" y="21600"/>
                    <a:pt x="21600" y="21539"/>
                    <a:pt x="21600" y="21416"/>
                  </a:cubicBezTo>
                </a:path>
              </a:pathLst>
            </a:custGeom>
            <a:solidFill>
              <a:srgbClr val="000000"/>
            </a:solidFill>
            <a:ln w="12700" cap="flat">
              <a:noFill/>
              <a:miter lim="400000"/>
            </a:ln>
            <a:effectLst/>
          </p:spPr>
          <p:txBody>
            <a:bodyPr wrap="square" lIns="45719" tIns="45719" rIns="45719" bIns="45719" numCol="1" anchor="ctr">
              <a:noAutofit/>
            </a:bodyPr>
            <a:lstStyle/>
            <a:p>
              <a:pPr algn="l">
                <a:lnSpc>
                  <a:spcPct val="93000"/>
                </a:lnSpc>
                <a:tabLst/>
                <a:defRPr sz="1800">
                  <a:latin typeface="Arial"/>
                  <a:ea typeface="Arial"/>
                  <a:cs typeface="Arial"/>
                  <a:sym typeface="Arial"/>
                </a:defRPr>
              </a:pPr>
              <a:endParaRPr/>
            </a:p>
          </p:txBody>
        </p:sp>
        <p:sp>
          <p:nvSpPr>
            <p:cNvPr id="296" name="Shape 296"/>
            <p:cNvSpPr/>
            <p:nvPr/>
          </p:nvSpPr>
          <p:spPr>
            <a:xfrm>
              <a:off x="1662112" y="387350"/>
              <a:ext cx="99660" cy="167918"/>
            </a:xfrm>
            <a:custGeom>
              <a:avLst/>
              <a:gdLst/>
              <a:ahLst/>
              <a:cxnLst>
                <a:cxn ang="0">
                  <a:pos x="wd2" y="hd2"/>
                </a:cxn>
                <a:cxn ang="5400000">
                  <a:pos x="wd2" y="hd2"/>
                </a:cxn>
                <a:cxn ang="10800000">
                  <a:pos x="wd2" y="hd2"/>
                </a:cxn>
                <a:cxn ang="16200000">
                  <a:pos x="wd2" y="hd2"/>
                </a:cxn>
              </a:cxnLst>
              <a:rect l="0" t="0" r="r" b="b"/>
              <a:pathLst>
                <a:path w="21600" h="21600" extrusionOk="0">
                  <a:moveTo>
                    <a:pt x="4136" y="19118"/>
                  </a:moveTo>
                  <a:lnTo>
                    <a:pt x="9957" y="15809"/>
                  </a:lnTo>
                  <a:cubicBezTo>
                    <a:pt x="18383" y="11306"/>
                    <a:pt x="21600" y="9559"/>
                    <a:pt x="21600" y="6250"/>
                  </a:cubicBezTo>
                  <a:cubicBezTo>
                    <a:pt x="21600" y="2574"/>
                    <a:pt x="16698" y="0"/>
                    <a:pt x="10111" y="0"/>
                  </a:cubicBezTo>
                  <a:cubicBezTo>
                    <a:pt x="3983" y="0"/>
                    <a:pt x="0" y="2941"/>
                    <a:pt x="0" y="5883"/>
                  </a:cubicBezTo>
                  <a:cubicBezTo>
                    <a:pt x="0" y="7721"/>
                    <a:pt x="2757" y="7721"/>
                    <a:pt x="2911" y="7721"/>
                  </a:cubicBezTo>
                  <a:cubicBezTo>
                    <a:pt x="3830" y="7721"/>
                    <a:pt x="5668" y="7261"/>
                    <a:pt x="5668" y="5974"/>
                  </a:cubicBezTo>
                  <a:cubicBezTo>
                    <a:pt x="5668" y="5147"/>
                    <a:pt x="4749" y="4320"/>
                    <a:pt x="2757" y="4320"/>
                  </a:cubicBezTo>
                  <a:cubicBezTo>
                    <a:pt x="2451" y="4320"/>
                    <a:pt x="2298" y="4320"/>
                    <a:pt x="2145" y="4320"/>
                  </a:cubicBezTo>
                  <a:cubicBezTo>
                    <a:pt x="3370" y="2206"/>
                    <a:pt x="6281" y="1011"/>
                    <a:pt x="9498" y="1011"/>
                  </a:cubicBezTo>
                  <a:cubicBezTo>
                    <a:pt x="14400" y="1011"/>
                    <a:pt x="16698" y="3677"/>
                    <a:pt x="16698" y="6250"/>
                  </a:cubicBezTo>
                  <a:cubicBezTo>
                    <a:pt x="16698" y="8916"/>
                    <a:pt x="13940" y="11489"/>
                    <a:pt x="11030" y="13420"/>
                  </a:cubicBezTo>
                  <a:lnTo>
                    <a:pt x="613" y="20405"/>
                  </a:lnTo>
                  <a:cubicBezTo>
                    <a:pt x="0" y="20773"/>
                    <a:pt x="0" y="20865"/>
                    <a:pt x="0" y="21600"/>
                  </a:cubicBezTo>
                  <a:lnTo>
                    <a:pt x="20068" y="21600"/>
                  </a:lnTo>
                  <a:lnTo>
                    <a:pt x="21600" y="15993"/>
                  </a:lnTo>
                  <a:lnTo>
                    <a:pt x="20221" y="15993"/>
                  </a:lnTo>
                  <a:cubicBezTo>
                    <a:pt x="20068" y="16912"/>
                    <a:pt x="19609" y="18383"/>
                    <a:pt x="19149" y="18843"/>
                  </a:cubicBezTo>
                  <a:cubicBezTo>
                    <a:pt x="18689" y="19118"/>
                    <a:pt x="15166" y="19118"/>
                    <a:pt x="13940" y="19118"/>
                  </a:cubicBezTo>
                  <a:lnTo>
                    <a:pt x="4136" y="19118"/>
                  </a:lnTo>
                </a:path>
              </a:pathLst>
            </a:custGeom>
            <a:solidFill>
              <a:srgbClr val="000000"/>
            </a:solidFill>
            <a:ln w="12700" cap="flat">
              <a:noFill/>
              <a:miter lim="400000"/>
            </a:ln>
            <a:effectLst/>
          </p:spPr>
          <p:txBody>
            <a:bodyPr wrap="square" lIns="45719" tIns="45719" rIns="45719" bIns="45719" numCol="1" anchor="ctr">
              <a:noAutofit/>
            </a:bodyPr>
            <a:lstStyle/>
            <a:p>
              <a:pPr algn="l">
                <a:lnSpc>
                  <a:spcPct val="93000"/>
                </a:lnSpc>
                <a:tabLst/>
                <a:defRPr sz="1800">
                  <a:latin typeface="Arial"/>
                  <a:ea typeface="Arial"/>
                  <a:cs typeface="Arial"/>
                  <a:sym typeface="Arial"/>
                </a:defRPr>
              </a:pPr>
              <a:endParaRPr/>
            </a:p>
          </p:txBody>
        </p:sp>
        <p:sp>
          <p:nvSpPr>
            <p:cNvPr id="297" name="Shape 297"/>
            <p:cNvSpPr/>
            <p:nvPr/>
          </p:nvSpPr>
          <p:spPr>
            <a:xfrm>
              <a:off x="1782762" y="446087"/>
              <a:ext cx="136170" cy="110771"/>
            </a:xfrm>
            <a:custGeom>
              <a:avLst/>
              <a:gdLst/>
              <a:ahLst/>
              <a:cxnLst>
                <a:cxn ang="0">
                  <a:pos x="wd2" y="hd2"/>
                </a:cxn>
                <a:cxn ang="5400000">
                  <a:pos x="wd2" y="hd2"/>
                </a:cxn>
                <a:cxn ang="10800000">
                  <a:pos x="wd2" y="hd2"/>
                </a:cxn>
                <a:cxn ang="16200000">
                  <a:pos x="wd2" y="hd2"/>
                </a:cxn>
              </a:cxnLst>
              <a:rect l="0" t="0" r="r" b="b"/>
              <a:pathLst>
                <a:path w="21600" h="21600" extrusionOk="0">
                  <a:moveTo>
                    <a:pt x="9499" y="2908"/>
                  </a:moveTo>
                  <a:lnTo>
                    <a:pt x="14023" y="2908"/>
                  </a:lnTo>
                  <a:cubicBezTo>
                    <a:pt x="12666" y="10108"/>
                    <a:pt x="12327" y="12185"/>
                    <a:pt x="12327" y="15508"/>
                  </a:cubicBezTo>
                  <a:cubicBezTo>
                    <a:pt x="12327" y="16200"/>
                    <a:pt x="12327" y="17585"/>
                    <a:pt x="12666" y="19246"/>
                  </a:cubicBezTo>
                  <a:cubicBezTo>
                    <a:pt x="13118" y="21323"/>
                    <a:pt x="13458" y="21600"/>
                    <a:pt x="14136" y="21600"/>
                  </a:cubicBezTo>
                  <a:cubicBezTo>
                    <a:pt x="14928" y="21600"/>
                    <a:pt x="15719" y="20769"/>
                    <a:pt x="15719" y="19800"/>
                  </a:cubicBezTo>
                  <a:cubicBezTo>
                    <a:pt x="15719" y="19523"/>
                    <a:pt x="15719" y="19385"/>
                    <a:pt x="15493" y="18692"/>
                  </a:cubicBezTo>
                  <a:cubicBezTo>
                    <a:pt x="14362" y="15231"/>
                    <a:pt x="14362" y="12046"/>
                    <a:pt x="14362" y="10662"/>
                  </a:cubicBezTo>
                  <a:cubicBezTo>
                    <a:pt x="14362" y="8031"/>
                    <a:pt x="14588" y="5400"/>
                    <a:pt x="15041" y="2908"/>
                  </a:cubicBezTo>
                  <a:lnTo>
                    <a:pt x="19564" y="2908"/>
                  </a:lnTo>
                  <a:cubicBezTo>
                    <a:pt x="20130" y="2908"/>
                    <a:pt x="21600" y="2908"/>
                    <a:pt x="21600" y="1108"/>
                  </a:cubicBezTo>
                  <a:cubicBezTo>
                    <a:pt x="21600" y="0"/>
                    <a:pt x="20695" y="0"/>
                    <a:pt x="20017" y="0"/>
                  </a:cubicBezTo>
                  <a:lnTo>
                    <a:pt x="6559" y="0"/>
                  </a:lnTo>
                  <a:cubicBezTo>
                    <a:pt x="5768" y="0"/>
                    <a:pt x="4184" y="0"/>
                    <a:pt x="2488" y="2354"/>
                  </a:cubicBezTo>
                  <a:cubicBezTo>
                    <a:pt x="1018" y="4154"/>
                    <a:pt x="0" y="6508"/>
                    <a:pt x="0" y="6646"/>
                  </a:cubicBezTo>
                  <a:cubicBezTo>
                    <a:pt x="0" y="6785"/>
                    <a:pt x="0" y="7200"/>
                    <a:pt x="452" y="7200"/>
                  </a:cubicBezTo>
                  <a:cubicBezTo>
                    <a:pt x="792" y="7200"/>
                    <a:pt x="905" y="7062"/>
                    <a:pt x="1131" y="6646"/>
                  </a:cubicBezTo>
                  <a:cubicBezTo>
                    <a:pt x="3053" y="2908"/>
                    <a:pt x="5428" y="2908"/>
                    <a:pt x="6220" y="2908"/>
                  </a:cubicBezTo>
                  <a:lnTo>
                    <a:pt x="8482" y="2908"/>
                  </a:lnTo>
                  <a:cubicBezTo>
                    <a:pt x="7238" y="8723"/>
                    <a:pt x="5089" y="14677"/>
                    <a:pt x="3393" y="19108"/>
                  </a:cubicBezTo>
                  <a:cubicBezTo>
                    <a:pt x="3053" y="19938"/>
                    <a:pt x="3053" y="19938"/>
                    <a:pt x="3053" y="20354"/>
                  </a:cubicBezTo>
                  <a:cubicBezTo>
                    <a:pt x="3053" y="21323"/>
                    <a:pt x="3732" y="21600"/>
                    <a:pt x="4184" y="21600"/>
                  </a:cubicBezTo>
                  <a:cubicBezTo>
                    <a:pt x="5428" y="21600"/>
                    <a:pt x="5768" y="20215"/>
                    <a:pt x="6220" y="18415"/>
                  </a:cubicBezTo>
                  <a:cubicBezTo>
                    <a:pt x="6785" y="16200"/>
                    <a:pt x="6785" y="16062"/>
                    <a:pt x="7238" y="13708"/>
                  </a:cubicBezTo>
                  <a:lnTo>
                    <a:pt x="9499" y="2908"/>
                  </a:lnTo>
                </a:path>
              </a:pathLst>
            </a:custGeom>
            <a:solidFill>
              <a:srgbClr val="000000"/>
            </a:solidFill>
            <a:ln w="12700" cap="flat">
              <a:noFill/>
              <a:miter lim="400000"/>
            </a:ln>
            <a:effectLst/>
          </p:spPr>
          <p:txBody>
            <a:bodyPr wrap="square" lIns="45719" tIns="45719" rIns="45719" bIns="45719" numCol="1" anchor="ctr">
              <a:noAutofit/>
            </a:bodyPr>
            <a:lstStyle/>
            <a:p>
              <a:pPr algn="l">
                <a:lnSpc>
                  <a:spcPct val="93000"/>
                </a:lnSpc>
                <a:tabLst/>
                <a:defRPr sz="1800">
                  <a:latin typeface="Arial"/>
                  <a:ea typeface="Arial"/>
                  <a:cs typeface="Arial"/>
                  <a:sym typeface="Arial"/>
                </a:defRPr>
              </a:pPr>
              <a:endParaRPr/>
            </a:p>
          </p:txBody>
        </p:sp>
        <p:sp>
          <p:nvSpPr>
            <p:cNvPr id="298" name="Shape 298"/>
            <p:cNvSpPr/>
            <p:nvPr/>
          </p:nvSpPr>
          <p:spPr>
            <a:xfrm>
              <a:off x="1943100" y="365125"/>
              <a:ext cx="58386" cy="252055"/>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9143"/>
                    <a:pt x="20559" y="6505"/>
                    <a:pt x="15354" y="4050"/>
                  </a:cubicBezTo>
                  <a:cubicBezTo>
                    <a:pt x="9889" y="1411"/>
                    <a:pt x="1822" y="0"/>
                    <a:pt x="1041" y="0"/>
                  </a:cubicBezTo>
                  <a:cubicBezTo>
                    <a:pt x="260" y="0"/>
                    <a:pt x="0" y="61"/>
                    <a:pt x="0" y="245"/>
                  </a:cubicBezTo>
                  <a:cubicBezTo>
                    <a:pt x="0" y="307"/>
                    <a:pt x="0" y="307"/>
                    <a:pt x="1822" y="736"/>
                  </a:cubicBezTo>
                  <a:cubicBezTo>
                    <a:pt x="10930" y="2884"/>
                    <a:pt x="16135" y="6320"/>
                    <a:pt x="16135" y="10800"/>
                  </a:cubicBezTo>
                  <a:cubicBezTo>
                    <a:pt x="16135" y="14543"/>
                    <a:pt x="12752" y="18348"/>
                    <a:pt x="1301" y="21048"/>
                  </a:cubicBezTo>
                  <a:cubicBezTo>
                    <a:pt x="0" y="21293"/>
                    <a:pt x="0" y="21355"/>
                    <a:pt x="0" y="21416"/>
                  </a:cubicBezTo>
                  <a:cubicBezTo>
                    <a:pt x="0" y="21539"/>
                    <a:pt x="260" y="21600"/>
                    <a:pt x="1041" y="21600"/>
                  </a:cubicBezTo>
                  <a:cubicBezTo>
                    <a:pt x="1822" y="21600"/>
                    <a:pt x="10149" y="20127"/>
                    <a:pt x="15614" y="17427"/>
                  </a:cubicBezTo>
                  <a:cubicBezTo>
                    <a:pt x="20299" y="15034"/>
                    <a:pt x="21600" y="12641"/>
                    <a:pt x="21600" y="10800"/>
                  </a:cubicBezTo>
                </a:path>
              </a:pathLst>
            </a:custGeom>
            <a:solidFill>
              <a:srgbClr val="000000"/>
            </a:solidFill>
            <a:ln w="12700" cap="flat">
              <a:noFill/>
              <a:miter lim="400000"/>
            </a:ln>
            <a:effectLst/>
          </p:spPr>
          <p:txBody>
            <a:bodyPr wrap="square" lIns="45719" tIns="45719" rIns="45719" bIns="45719" numCol="1" anchor="ctr">
              <a:noAutofit/>
            </a:bodyPr>
            <a:lstStyle/>
            <a:p>
              <a:pPr algn="l">
                <a:lnSpc>
                  <a:spcPct val="93000"/>
                </a:lnSpc>
                <a:tabLst/>
                <a:defRPr sz="1800">
                  <a:latin typeface="Arial"/>
                  <a:ea typeface="Arial"/>
                  <a:cs typeface="Arial"/>
                  <a:sym typeface="Arial"/>
                </a:defRPr>
              </a:pPr>
              <a:endParaRPr/>
            </a:p>
          </p:txBody>
        </p:sp>
        <p:sp>
          <p:nvSpPr>
            <p:cNvPr id="299" name="Shape 299"/>
            <p:cNvSpPr/>
            <p:nvPr/>
          </p:nvSpPr>
          <p:spPr>
            <a:xfrm>
              <a:off x="2038350" y="363537"/>
              <a:ext cx="77436" cy="117119"/>
            </a:xfrm>
            <a:custGeom>
              <a:avLst/>
              <a:gdLst/>
              <a:ahLst/>
              <a:cxnLst>
                <a:cxn ang="0">
                  <a:pos x="wd2" y="hd2"/>
                </a:cxn>
                <a:cxn ang="5400000">
                  <a:pos x="wd2" y="hd2"/>
                </a:cxn>
                <a:cxn ang="10800000">
                  <a:pos x="wd2" y="hd2"/>
                </a:cxn>
                <a:cxn ang="16200000">
                  <a:pos x="wd2" y="hd2"/>
                </a:cxn>
              </a:cxnLst>
              <a:rect l="0" t="0" r="r" b="b"/>
              <a:pathLst>
                <a:path w="21600" h="21600" extrusionOk="0">
                  <a:moveTo>
                    <a:pt x="21600" y="15673"/>
                  </a:moveTo>
                  <a:lnTo>
                    <a:pt x="19833" y="15673"/>
                  </a:lnTo>
                  <a:cubicBezTo>
                    <a:pt x="19833" y="16463"/>
                    <a:pt x="19244" y="18307"/>
                    <a:pt x="18655" y="18702"/>
                  </a:cubicBezTo>
                  <a:cubicBezTo>
                    <a:pt x="18262" y="18834"/>
                    <a:pt x="14531" y="18834"/>
                    <a:pt x="13745" y="18834"/>
                  </a:cubicBezTo>
                  <a:lnTo>
                    <a:pt x="4909" y="18834"/>
                  </a:lnTo>
                  <a:cubicBezTo>
                    <a:pt x="10015" y="15805"/>
                    <a:pt x="11585" y="14883"/>
                    <a:pt x="14531" y="13434"/>
                  </a:cubicBezTo>
                  <a:cubicBezTo>
                    <a:pt x="18262" y="11459"/>
                    <a:pt x="21600" y="9483"/>
                    <a:pt x="21600" y="6322"/>
                  </a:cubicBezTo>
                  <a:cubicBezTo>
                    <a:pt x="21600" y="2371"/>
                    <a:pt x="16298" y="0"/>
                    <a:pt x="10211" y="0"/>
                  </a:cubicBezTo>
                  <a:cubicBezTo>
                    <a:pt x="4124" y="0"/>
                    <a:pt x="0" y="2898"/>
                    <a:pt x="0" y="5795"/>
                  </a:cubicBezTo>
                  <a:cubicBezTo>
                    <a:pt x="0" y="7507"/>
                    <a:pt x="2160" y="7639"/>
                    <a:pt x="2553" y="7639"/>
                  </a:cubicBezTo>
                  <a:cubicBezTo>
                    <a:pt x="3731" y="7639"/>
                    <a:pt x="5105" y="7112"/>
                    <a:pt x="5105" y="5927"/>
                  </a:cubicBezTo>
                  <a:cubicBezTo>
                    <a:pt x="5105" y="5400"/>
                    <a:pt x="4909" y="4215"/>
                    <a:pt x="2356" y="4215"/>
                  </a:cubicBezTo>
                  <a:cubicBezTo>
                    <a:pt x="3731" y="1844"/>
                    <a:pt x="7069" y="1185"/>
                    <a:pt x="9425" y="1185"/>
                  </a:cubicBezTo>
                  <a:cubicBezTo>
                    <a:pt x="14335" y="1185"/>
                    <a:pt x="16887" y="3688"/>
                    <a:pt x="16887" y="6322"/>
                  </a:cubicBezTo>
                  <a:cubicBezTo>
                    <a:pt x="16887" y="9220"/>
                    <a:pt x="13745" y="11459"/>
                    <a:pt x="12175" y="12644"/>
                  </a:cubicBezTo>
                  <a:lnTo>
                    <a:pt x="393" y="20415"/>
                  </a:lnTo>
                  <a:cubicBezTo>
                    <a:pt x="0" y="20678"/>
                    <a:pt x="0" y="20678"/>
                    <a:pt x="0" y="21600"/>
                  </a:cubicBezTo>
                  <a:lnTo>
                    <a:pt x="20029" y="21600"/>
                  </a:lnTo>
                  <a:lnTo>
                    <a:pt x="21600" y="15673"/>
                  </a:lnTo>
                </a:path>
              </a:pathLst>
            </a:custGeom>
            <a:solidFill>
              <a:srgbClr val="000000"/>
            </a:solidFill>
            <a:ln w="12700" cap="flat">
              <a:noFill/>
              <a:miter lim="400000"/>
            </a:ln>
            <a:effectLst/>
          </p:spPr>
          <p:txBody>
            <a:bodyPr wrap="square" lIns="45719" tIns="45719" rIns="45719" bIns="45719" numCol="1" anchor="ctr">
              <a:noAutofit/>
            </a:bodyPr>
            <a:lstStyle/>
            <a:p>
              <a:pPr algn="l">
                <a:lnSpc>
                  <a:spcPct val="93000"/>
                </a:lnSpc>
                <a:tabLst/>
                <a:defRPr sz="1800">
                  <a:latin typeface="Arial"/>
                  <a:ea typeface="Arial"/>
                  <a:cs typeface="Arial"/>
                  <a:sym typeface="Arial"/>
                </a:defRPr>
              </a:pPr>
              <a:endParaRPr/>
            </a:p>
          </p:txBody>
        </p:sp>
        <p:sp>
          <p:nvSpPr>
            <p:cNvPr id="300" name="Shape 300"/>
            <p:cNvSpPr/>
            <p:nvPr/>
          </p:nvSpPr>
          <p:spPr>
            <a:xfrm>
              <a:off x="2201862" y="269875"/>
              <a:ext cx="96484" cy="113944"/>
            </a:xfrm>
            <a:custGeom>
              <a:avLst/>
              <a:gdLst/>
              <a:ahLst/>
              <a:cxnLst>
                <a:cxn ang="0">
                  <a:pos x="wd2" y="hd2"/>
                </a:cxn>
                <a:cxn ang="5400000">
                  <a:pos x="wd2" y="hd2"/>
                </a:cxn>
                <a:cxn ang="10800000">
                  <a:pos x="wd2" y="hd2"/>
                </a:cxn>
                <a:cxn ang="16200000">
                  <a:pos x="wd2" y="hd2"/>
                </a:cxn>
              </a:cxnLst>
              <a:rect l="0" t="0" r="r" b="b"/>
              <a:pathLst>
                <a:path w="21600" h="21600" extrusionOk="0">
                  <a:moveTo>
                    <a:pt x="7941" y="10125"/>
                  </a:moveTo>
                  <a:cubicBezTo>
                    <a:pt x="9529" y="10125"/>
                    <a:pt x="13659" y="9990"/>
                    <a:pt x="16518" y="8910"/>
                  </a:cubicBezTo>
                  <a:cubicBezTo>
                    <a:pt x="20488" y="7560"/>
                    <a:pt x="20806" y="4725"/>
                    <a:pt x="20806" y="4050"/>
                  </a:cubicBezTo>
                  <a:cubicBezTo>
                    <a:pt x="20806" y="2025"/>
                    <a:pt x="18582" y="0"/>
                    <a:pt x="14771" y="0"/>
                  </a:cubicBezTo>
                  <a:cubicBezTo>
                    <a:pt x="8418" y="0"/>
                    <a:pt x="0" y="4590"/>
                    <a:pt x="0" y="12960"/>
                  </a:cubicBezTo>
                  <a:cubicBezTo>
                    <a:pt x="0" y="17820"/>
                    <a:pt x="3335" y="21600"/>
                    <a:pt x="8894" y="21600"/>
                  </a:cubicBezTo>
                  <a:cubicBezTo>
                    <a:pt x="16835" y="21600"/>
                    <a:pt x="21600" y="16605"/>
                    <a:pt x="21600" y="15930"/>
                  </a:cubicBezTo>
                  <a:cubicBezTo>
                    <a:pt x="21600" y="15660"/>
                    <a:pt x="21282" y="15390"/>
                    <a:pt x="20965" y="15390"/>
                  </a:cubicBezTo>
                  <a:cubicBezTo>
                    <a:pt x="20647" y="15390"/>
                    <a:pt x="20488" y="15525"/>
                    <a:pt x="20171" y="15795"/>
                  </a:cubicBezTo>
                  <a:cubicBezTo>
                    <a:pt x="15724" y="20520"/>
                    <a:pt x="9688" y="20520"/>
                    <a:pt x="8894" y="20520"/>
                  </a:cubicBezTo>
                  <a:cubicBezTo>
                    <a:pt x="4606" y="20520"/>
                    <a:pt x="3971" y="16605"/>
                    <a:pt x="3971" y="14985"/>
                  </a:cubicBezTo>
                  <a:cubicBezTo>
                    <a:pt x="3971" y="14445"/>
                    <a:pt x="4129" y="12960"/>
                    <a:pt x="4924" y="10125"/>
                  </a:cubicBezTo>
                  <a:lnTo>
                    <a:pt x="7941" y="10125"/>
                  </a:lnTo>
                  <a:close/>
                  <a:moveTo>
                    <a:pt x="5241" y="9045"/>
                  </a:moveTo>
                  <a:cubicBezTo>
                    <a:pt x="7465" y="1755"/>
                    <a:pt x="13341" y="1080"/>
                    <a:pt x="14771" y="1080"/>
                  </a:cubicBezTo>
                  <a:cubicBezTo>
                    <a:pt x="17312" y="1080"/>
                    <a:pt x="18900" y="2430"/>
                    <a:pt x="18900" y="4050"/>
                  </a:cubicBezTo>
                  <a:cubicBezTo>
                    <a:pt x="18900" y="9045"/>
                    <a:pt x="9847" y="9045"/>
                    <a:pt x="7624" y="9045"/>
                  </a:cubicBezTo>
                  <a:lnTo>
                    <a:pt x="5241" y="9045"/>
                  </a:lnTo>
                  <a:close/>
                </a:path>
              </a:pathLst>
            </a:custGeom>
            <a:solidFill>
              <a:srgbClr val="000000"/>
            </a:solidFill>
            <a:ln w="12700" cap="flat">
              <a:noFill/>
              <a:miter lim="400000"/>
            </a:ln>
            <a:effectLst/>
          </p:spPr>
          <p:txBody>
            <a:bodyPr wrap="square" lIns="45719" tIns="45719" rIns="45719" bIns="45719" numCol="1" anchor="ctr">
              <a:noAutofit/>
            </a:bodyPr>
            <a:lstStyle/>
            <a:p>
              <a:pPr algn="l">
                <a:lnSpc>
                  <a:spcPct val="93000"/>
                </a:lnSpc>
                <a:tabLst/>
                <a:defRPr sz="1800">
                  <a:latin typeface="Arial"/>
                  <a:ea typeface="Arial"/>
                  <a:cs typeface="Arial"/>
                  <a:sym typeface="Arial"/>
                </a:defRPr>
              </a:pPr>
              <a:endParaRPr/>
            </a:p>
          </p:txBody>
        </p:sp>
        <p:sp>
          <p:nvSpPr>
            <p:cNvPr id="301" name="Shape 301"/>
            <p:cNvSpPr/>
            <p:nvPr/>
          </p:nvSpPr>
          <p:spPr>
            <a:xfrm>
              <a:off x="2327275" y="226071"/>
              <a:ext cx="118708" cy="12701"/>
            </a:xfrm>
            <a:custGeom>
              <a:avLst/>
              <a:gdLst/>
              <a:ahLst/>
              <a:cxnLst>
                <a:cxn ang="0">
                  <a:pos x="wd2" y="hd2"/>
                </a:cxn>
                <a:cxn ang="5400000">
                  <a:pos x="wd2" y="hd2"/>
                </a:cxn>
                <a:cxn ang="10800000">
                  <a:pos x="wd2" y="hd2"/>
                </a:cxn>
                <a:cxn ang="16200000">
                  <a:pos x="wd2" y="hd2"/>
                </a:cxn>
              </a:cxnLst>
              <a:rect l="0" t="0" r="r" b="b"/>
              <a:pathLst>
                <a:path w="21600" h="21600" extrusionOk="0">
                  <a:moveTo>
                    <a:pt x="20307" y="21600"/>
                  </a:moveTo>
                  <a:cubicBezTo>
                    <a:pt x="20824" y="21600"/>
                    <a:pt x="21600" y="21600"/>
                    <a:pt x="21600" y="11631"/>
                  </a:cubicBezTo>
                  <a:cubicBezTo>
                    <a:pt x="21600" y="0"/>
                    <a:pt x="20953" y="0"/>
                    <a:pt x="20307" y="0"/>
                  </a:cubicBezTo>
                  <a:lnTo>
                    <a:pt x="1293" y="0"/>
                  </a:lnTo>
                  <a:cubicBezTo>
                    <a:pt x="776" y="0"/>
                    <a:pt x="0" y="0"/>
                    <a:pt x="0" y="9969"/>
                  </a:cubicBezTo>
                  <a:cubicBezTo>
                    <a:pt x="0" y="21600"/>
                    <a:pt x="776" y="21600"/>
                    <a:pt x="1293" y="21600"/>
                  </a:cubicBezTo>
                  <a:lnTo>
                    <a:pt x="20307" y="21600"/>
                  </a:lnTo>
                </a:path>
              </a:pathLst>
            </a:custGeom>
            <a:solidFill>
              <a:srgbClr val="000000"/>
            </a:solidFill>
            <a:ln w="12700" cap="flat">
              <a:noFill/>
              <a:miter lim="400000"/>
            </a:ln>
            <a:effectLst/>
          </p:spPr>
          <p:txBody>
            <a:bodyPr wrap="square" lIns="45719" tIns="45719" rIns="45719" bIns="45719" numCol="1" anchor="ctr">
              <a:noAutofit/>
            </a:bodyPr>
            <a:lstStyle/>
            <a:p>
              <a:pPr algn="l">
                <a:lnSpc>
                  <a:spcPct val="93000"/>
                </a:lnSpc>
                <a:tabLst/>
                <a:defRPr sz="1800">
                  <a:latin typeface="Arial"/>
                  <a:ea typeface="Arial"/>
                  <a:cs typeface="Arial"/>
                  <a:sym typeface="Arial"/>
                </a:defRPr>
              </a:pPr>
              <a:endParaRPr/>
            </a:p>
          </p:txBody>
        </p:sp>
        <p:sp>
          <p:nvSpPr>
            <p:cNvPr id="302" name="Shape 302"/>
            <p:cNvSpPr/>
            <p:nvPr/>
          </p:nvSpPr>
          <p:spPr>
            <a:xfrm>
              <a:off x="2474912" y="160337"/>
              <a:ext cx="53623" cy="118708"/>
            </a:xfrm>
            <a:custGeom>
              <a:avLst/>
              <a:gdLst/>
              <a:ahLst/>
              <a:cxnLst>
                <a:cxn ang="0">
                  <a:pos x="wd2" y="hd2"/>
                </a:cxn>
                <a:cxn ang="5400000">
                  <a:pos x="wd2" y="hd2"/>
                </a:cxn>
                <a:cxn ang="10800000">
                  <a:pos x="wd2" y="hd2"/>
                </a:cxn>
                <a:cxn ang="16200000">
                  <a:pos x="wd2" y="hd2"/>
                </a:cxn>
              </a:cxnLst>
              <a:rect l="0" t="0" r="r" b="b"/>
              <a:pathLst>
                <a:path w="21600" h="21600" extrusionOk="0">
                  <a:moveTo>
                    <a:pt x="19611" y="1164"/>
                  </a:moveTo>
                  <a:cubicBezTo>
                    <a:pt x="19611" y="647"/>
                    <a:pt x="18758" y="0"/>
                    <a:pt x="16768" y="0"/>
                  </a:cubicBezTo>
                  <a:cubicBezTo>
                    <a:pt x="14779" y="0"/>
                    <a:pt x="12789" y="776"/>
                    <a:pt x="12789" y="1811"/>
                  </a:cubicBezTo>
                  <a:cubicBezTo>
                    <a:pt x="12789" y="2328"/>
                    <a:pt x="13642" y="2975"/>
                    <a:pt x="15632" y="2975"/>
                  </a:cubicBezTo>
                  <a:cubicBezTo>
                    <a:pt x="17621" y="2975"/>
                    <a:pt x="19611" y="2069"/>
                    <a:pt x="19611" y="1164"/>
                  </a:cubicBezTo>
                  <a:close/>
                  <a:moveTo>
                    <a:pt x="5116" y="17461"/>
                  </a:moveTo>
                  <a:cubicBezTo>
                    <a:pt x="4832" y="17849"/>
                    <a:pt x="4547" y="18237"/>
                    <a:pt x="4547" y="18884"/>
                  </a:cubicBezTo>
                  <a:cubicBezTo>
                    <a:pt x="4547" y="20307"/>
                    <a:pt x="7389" y="21600"/>
                    <a:pt x="11368" y="21600"/>
                  </a:cubicBezTo>
                  <a:cubicBezTo>
                    <a:pt x="18474" y="21600"/>
                    <a:pt x="21600" y="17073"/>
                    <a:pt x="21600" y="16685"/>
                  </a:cubicBezTo>
                  <a:cubicBezTo>
                    <a:pt x="21600" y="16168"/>
                    <a:pt x="20463" y="16168"/>
                    <a:pt x="20463" y="16168"/>
                  </a:cubicBezTo>
                  <a:cubicBezTo>
                    <a:pt x="19326" y="16168"/>
                    <a:pt x="19326" y="16426"/>
                    <a:pt x="19042" y="16814"/>
                  </a:cubicBezTo>
                  <a:cubicBezTo>
                    <a:pt x="17337" y="19272"/>
                    <a:pt x="14211" y="20695"/>
                    <a:pt x="11368" y="20695"/>
                  </a:cubicBezTo>
                  <a:cubicBezTo>
                    <a:pt x="9947" y="20695"/>
                    <a:pt x="9663" y="20177"/>
                    <a:pt x="9663" y="19531"/>
                  </a:cubicBezTo>
                  <a:cubicBezTo>
                    <a:pt x="9663" y="18754"/>
                    <a:pt x="10232" y="18237"/>
                    <a:pt x="10800" y="17461"/>
                  </a:cubicBezTo>
                  <a:cubicBezTo>
                    <a:pt x="11653" y="16556"/>
                    <a:pt x="12221" y="15780"/>
                    <a:pt x="13074" y="14874"/>
                  </a:cubicBezTo>
                  <a:cubicBezTo>
                    <a:pt x="13642" y="14098"/>
                    <a:pt x="16200" y="11253"/>
                    <a:pt x="16484" y="10865"/>
                  </a:cubicBezTo>
                  <a:cubicBezTo>
                    <a:pt x="16768" y="10477"/>
                    <a:pt x="17053" y="10089"/>
                    <a:pt x="17053" y="9830"/>
                  </a:cubicBezTo>
                  <a:cubicBezTo>
                    <a:pt x="17053" y="8278"/>
                    <a:pt x="14211" y="7114"/>
                    <a:pt x="10232" y="7114"/>
                  </a:cubicBezTo>
                  <a:cubicBezTo>
                    <a:pt x="3126" y="7114"/>
                    <a:pt x="0" y="11511"/>
                    <a:pt x="0" y="12029"/>
                  </a:cubicBezTo>
                  <a:cubicBezTo>
                    <a:pt x="0" y="12417"/>
                    <a:pt x="853" y="12417"/>
                    <a:pt x="1137" y="12417"/>
                  </a:cubicBezTo>
                  <a:cubicBezTo>
                    <a:pt x="2274" y="12417"/>
                    <a:pt x="2274" y="12287"/>
                    <a:pt x="2558" y="11899"/>
                  </a:cubicBezTo>
                  <a:cubicBezTo>
                    <a:pt x="4263" y="9183"/>
                    <a:pt x="7389" y="8019"/>
                    <a:pt x="9947" y="8019"/>
                  </a:cubicBezTo>
                  <a:cubicBezTo>
                    <a:pt x="11084" y="8019"/>
                    <a:pt x="11937" y="8278"/>
                    <a:pt x="11937" y="9183"/>
                  </a:cubicBezTo>
                  <a:cubicBezTo>
                    <a:pt x="11937" y="9830"/>
                    <a:pt x="11368" y="10347"/>
                    <a:pt x="9663" y="12287"/>
                  </a:cubicBezTo>
                  <a:lnTo>
                    <a:pt x="5116" y="17461"/>
                  </a:lnTo>
                  <a:close/>
                </a:path>
              </a:pathLst>
            </a:custGeom>
            <a:solidFill>
              <a:srgbClr val="000000"/>
            </a:solidFill>
            <a:ln w="12700" cap="flat">
              <a:noFill/>
              <a:miter lim="400000"/>
            </a:ln>
            <a:effectLst/>
          </p:spPr>
          <p:txBody>
            <a:bodyPr wrap="square" lIns="45719" tIns="45719" rIns="45719" bIns="45719" numCol="1" anchor="ctr">
              <a:noAutofit/>
            </a:bodyPr>
            <a:lstStyle/>
            <a:p>
              <a:pPr algn="l">
                <a:lnSpc>
                  <a:spcPct val="93000"/>
                </a:lnSpc>
                <a:tabLst/>
                <a:defRPr sz="1800">
                  <a:latin typeface="Arial"/>
                  <a:ea typeface="Arial"/>
                  <a:cs typeface="Arial"/>
                  <a:sym typeface="Arial"/>
                </a:defRPr>
              </a:pPr>
              <a:endParaRPr/>
            </a:p>
          </p:txBody>
        </p:sp>
        <p:sp>
          <p:nvSpPr>
            <p:cNvPr id="303" name="Shape 303"/>
            <p:cNvSpPr/>
            <p:nvPr/>
          </p:nvSpPr>
          <p:spPr>
            <a:xfrm>
              <a:off x="2590800" y="104775"/>
              <a:ext cx="86957" cy="36165"/>
            </a:xfrm>
            <a:custGeom>
              <a:avLst/>
              <a:gdLst/>
              <a:ahLst/>
              <a:cxnLst>
                <a:cxn ang="0">
                  <a:pos x="wd2" y="hd2"/>
                </a:cxn>
                <a:cxn ang="5400000">
                  <a:pos x="wd2" y="hd2"/>
                </a:cxn>
                <a:cxn ang="10800000">
                  <a:pos x="wd2" y="hd2"/>
                </a:cxn>
                <a:cxn ang="16200000">
                  <a:pos x="wd2" y="hd2"/>
                </a:cxn>
              </a:cxnLst>
              <a:rect l="0" t="0" r="r" b="b"/>
              <a:pathLst>
                <a:path w="21600" h="21600" extrusionOk="0">
                  <a:moveTo>
                    <a:pt x="16643" y="13292"/>
                  </a:moveTo>
                  <a:cubicBezTo>
                    <a:pt x="16289" y="14123"/>
                    <a:pt x="14695" y="17446"/>
                    <a:pt x="14695" y="19108"/>
                  </a:cubicBezTo>
                  <a:cubicBezTo>
                    <a:pt x="14695" y="20354"/>
                    <a:pt x="15226" y="21600"/>
                    <a:pt x="15757" y="21600"/>
                  </a:cubicBezTo>
                  <a:cubicBezTo>
                    <a:pt x="16289" y="21600"/>
                    <a:pt x="16643" y="20769"/>
                    <a:pt x="16820" y="19938"/>
                  </a:cubicBezTo>
                  <a:cubicBezTo>
                    <a:pt x="17882" y="17031"/>
                    <a:pt x="19298" y="14954"/>
                    <a:pt x="20361" y="13708"/>
                  </a:cubicBezTo>
                  <a:cubicBezTo>
                    <a:pt x="21069" y="12877"/>
                    <a:pt x="21600" y="12462"/>
                    <a:pt x="21600" y="10800"/>
                  </a:cubicBezTo>
                  <a:cubicBezTo>
                    <a:pt x="21600" y="9554"/>
                    <a:pt x="21069" y="8723"/>
                    <a:pt x="20715" y="8308"/>
                  </a:cubicBezTo>
                  <a:cubicBezTo>
                    <a:pt x="19298" y="6231"/>
                    <a:pt x="18767" y="3738"/>
                    <a:pt x="18590" y="2077"/>
                  </a:cubicBezTo>
                  <a:cubicBezTo>
                    <a:pt x="18590" y="1662"/>
                    <a:pt x="18236" y="0"/>
                    <a:pt x="17528" y="0"/>
                  </a:cubicBezTo>
                  <a:cubicBezTo>
                    <a:pt x="17174" y="0"/>
                    <a:pt x="16466" y="831"/>
                    <a:pt x="16466" y="2492"/>
                  </a:cubicBezTo>
                  <a:cubicBezTo>
                    <a:pt x="16466" y="4154"/>
                    <a:pt x="17174" y="7062"/>
                    <a:pt x="17528" y="8308"/>
                  </a:cubicBezTo>
                  <a:lnTo>
                    <a:pt x="1770" y="8308"/>
                  </a:lnTo>
                  <a:cubicBezTo>
                    <a:pt x="1062" y="8308"/>
                    <a:pt x="0" y="8308"/>
                    <a:pt x="0" y="10800"/>
                  </a:cubicBezTo>
                  <a:cubicBezTo>
                    <a:pt x="0" y="13292"/>
                    <a:pt x="1062" y="13292"/>
                    <a:pt x="1770" y="13292"/>
                  </a:cubicBezTo>
                  <a:lnTo>
                    <a:pt x="16643" y="13292"/>
                  </a:lnTo>
                </a:path>
              </a:pathLst>
            </a:custGeom>
            <a:solidFill>
              <a:srgbClr val="000000"/>
            </a:solidFill>
            <a:ln w="12700" cap="flat">
              <a:noFill/>
              <a:miter lim="400000"/>
            </a:ln>
            <a:effectLst/>
          </p:spPr>
          <p:txBody>
            <a:bodyPr wrap="square" lIns="45719" tIns="45719" rIns="45719" bIns="45719" numCol="1" anchor="ctr">
              <a:noAutofit/>
            </a:bodyPr>
            <a:lstStyle/>
            <a:p>
              <a:pPr algn="l">
                <a:lnSpc>
                  <a:spcPct val="93000"/>
                </a:lnSpc>
                <a:tabLst/>
                <a:defRPr sz="1800">
                  <a:latin typeface="Arial"/>
                  <a:ea typeface="Arial"/>
                  <a:cs typeface="Arial"/>
                  <a:sym typeface="Arial"/>
                </a:defRPr>
              </a:pPr>
              <a:endParaRPr/>
            </a:p>
          </p:txBody>
        </p:sp>
        <p:sp>
          <p:nvSpPr>
            <p:cNvPr id="304" name="Shape 304"/>
            <p:cNvSpPr/>
            <p:nvPr/>
          </p:nvSpPr>
          <p:spPr>
            <a:xfrm>
              <a:off x="2547937" y="150812"/>
              <a:ext cx="144107" cy="125058"/>
            </a:xfrm>
            <a:custGeom>
              <a:avLst/>
              <a:gdLst/>
              <a:ahLst/>
              <a:cxnLst>
                <a:cxn ang="0">
                  <a:pos x="wd2" y="hd2"/>
                </a:cxn>
                <a:cxn ang="5400000">
                  <a:pos x="wd2" y="hd2"/>
                </a:cxn>
                <a:cxn ang="10800000">
                  <a:pos x="wd2" y="hd2"/>
                </a:cxn>
                <a:cxn ang="16200000">
                  <a:pos x="wd2" y="hd2"/>
                </a:cxn>
              </a:cxnLst>
              <a:rect l="0" t="0" r="r" b="b"/>
              <a:pathLst>
                <a:path w="21600" h="21600" extrusionOk="0">
                  <a:moveTo>
                    <a:pt x="11655" y="736"/>
                  </a:moveTo>
                  <a:cubicBezTo>
                    <a:pt x="11335" y="123"/>
                    <a:pt x="11335" y="0"/>
                    <a:pt x="10800" y="0"/>
                  </a:cubicBezTo>
                  <a:cubicBezTo>
                    <a:pt x="10479" y="0"/>
                    <a:pt x="10158" y="123"/>
                    <a:pt x="9945" y="614"/>
                  </a:cubicBezTo>
                  <a:lnTo>
                    <a:pt x="214" y="20864"/>
                  </a:lnTo>
                  <a:cubicBezTo>
                    <a:pt x="0" y="21232"/>
                    <a:pt x="0" y="21355"/>
                    <a:pt x="0" y="21355"/>
                  </a:cubicBezTo>
                  <a:cubicBezTo>
                    <a:pt x="0" y="21600"/>
                    <a:pt x="214" y="21600"/>
                    <a:pt x="642" y="21600"/>
                  </a:cubicBezTo>
                  <a:lnTo>
                    <a:pt x="20958" y="21600"/>
                  </a:lnTo>
                  <a:cubicBezTo>
                    <a:pt x="21386" y="21600"/>
                    <a:pt x="21600" y="21600"/>
                    <a:pt x="21600" y="21355"/>
                  </a:cubicBezTo>
                  <a:cubicBezTo>
                    <a:pt x="21600" y="21355"/>
                    <a:pt x="21600" y="21232"/>
                    <a:pt x="21386" y="20864"/>
                  </a:cubicBezTo>
                  <a:lnTo>
                    <a:pt x="11655" y="736"/>
                  </a:lnTo>
                  <a:close/>
                  <a:moveTo>
                    <a:pt x="9838" y="2945"/>
                  </a:moveTo>
                  <a:lnTo>
                    <a:pt x="17644" y="19145"/>
                  </a:lnTo>
                  <a:lnTo>
                    <a:pt x="2139" y="19145"/>
                  </a:lnTo>
                  <a:lnTo>
                    <a:pt x="9838" y="2945"/>
                  </a:lnTo>
                  <a:close/>
                </a:path>
              </a:pathLst>
            </a:custGeom>
            <a:solidFill>
              <a:srgbClr val="000000"/>
            </a:solidFill>
            <a:ln w="12700" cap="flat">
              <a:noFill/>
              <a:miter lim="400000"/>
            </a:ln>
            <a:effectLst/>
          </p:spPr>
          <p:txBody>
            <a:bodyPr wrap="square" lIns="45719" tIns="45719" rIns="45719" bIns="45719" numCol="1" anchor="ctr">
              <a:noAutofit/>
            </a:bodyPr>
            <a:lstStyle/>
            <a:p>
              <a:pPr algn="l">
                <a:lnSpc>
                  <a:spcPct val="93000"/>
                </a:lnSpc>
                <a:tabLst/>
                <a:defRPr sz="1800">
                  <a:latin typeface="Arial"/>
                  <a:ea typeface="Arial"/>
                  <a:cs typeface="Arial"/>
                  <a:sym typeface="Arial"/>
                </a:defRPr>
              </a:pPr>
              <a:endParaRPr/>
            </a:p>
          </p:txBody>
        </p:sp>
        <p:sp>
          <p:nvSpPr>
            <p:cNvPr id="305" name="Shape 305"/>
            <p:cNvSpPr/>
            <p:nvPr/>
          </p:nvSpPr>
          <p:spPr>
            <a:xfrm>
              <a:off x="2719387" y="215900"/>
              <a:ext cx="104423" cy="86960"/>
            </a:xfrm>
            <a:custGeom>
              <a:avLst/>
              <a:gdLst/>
              <a:ahLst/>
              <a:cxnLst>
                <a:cxn ang="0">
                  <a:pos x="wd2" y="hd2"/>
                </a:cxn>
                <a:cxn ang="5400000">
                  <a:pos x="wd2" y="hd2"/>
                </a:cxn>
                <a:cxn ang="10800000">
                  <a:pos x="wd2" y="hd2"/>
                </a:cxn>
                <a:cxn ang="16200000">
                  <a:pos x="wd2" y="hd2"/>
                </a:cxn>
              </a:cxnLst>
              <a:rect l="0" t="0" r="r" b="b"/>
              <a:pathLst>
                <a:path w="21600" h="21600" extrusionOk="0">
                  <a:moveTo>
                    <a:pt x="11530" y="1405"/>
                  </a:moveTo>
                  <a:cubicBezTo>
                    <a:pt x="11530" y="878"/>
                    <a:pt x="11530" y="0"/>
                    <a:pt x="10800" y="0"/>
                  </a:cubicBezTo>
                  <a:cubicBezTo>
                    <a:pt x="10070" y="0"/>
                    <a:pt x="10070" y="878"/>
                    <a:pt x="10070" y="1405"/>
                  </a:cubicBezTo>
                  <a:lnTo>
                    <a:pt x="10070" y="19844"/>
                  </a:lnTo>
                  <a:lnTo>
                    <a:pt x="1168" y="19844"/>
                  </a:lnTo>
                  <a:cubicBezTo>
                    <a:pt x="730" y="19844"/>
                    <a:pt x="0" y="19844"/>
                    <a:pt x="0" y="20722"/>
                  </a:cubicBezTo>
                  <a:cubicBezTo>
                    <a:pt x="0" y="21600"/>
                    <a:pt x="730" y="21600"/>
                    <a:pt x="1168" y="21600"/>
                  </a:cubicBezTo>
                  <a:lnTo>
                    <a:pt x="20432" y="21600"/>
                  </a:lnTo>
                  <a:cubicBezTo>
                    <a:pt x="20870" y="21600"/>
                    <a:pt x="21600" y="21600"/>
                    <a:pt x="21600" y="20722"/>
                  </a:cubicBezTo>
                  <a:cubicBezTo>
                    <a:pt x="21600" y="19844"/>
                    <a:pt x="20870" y="19844"/>
                    <a:pt x="20432" y="19844"/>
                  </a:cubicBezTo>
                  <a:lnTo>
                    <a:pt x="11530" y="19844"/>
                  </a:lnTo>
                  <a:lnTo>
                    <a:pt x="11530" y="1405"/>
                  </a:lnTo>
                </a:path>
              </a:pathLst>
            </a:custGeom>
            <a:solidFill>
              <a:srgbClr val="000000"/>
            </a:solidFill>
            <a:ln w="12700" cap="flat">
              <a:noFill/>
              <a:miter lim="400000"/>
            </a:ln>
            <a:effectLst/>
          </p:spPr>
          <p:txBody>
            <a:bodyPr wrap="square" lIns="45719" tIns="45719" rIns="45719" bIns="45719" numCol="1" anchor="ctr">
              <a:noAutofit/>
            </a:bodyPr>
            <a:lstStyle/>
            <a:p>
              <a:pPr algn="l">
                <a:lnSpc>
                  <a:spcPct val="93000"/>
                </a:lnSpc>
                <a:tabLst/>
                <a:defRPr sz="1800">
                  <a:latin typeface="Arial"/>
                  <a:ea typeface="Arial"/>
                  <a:cs typeface="Arial"/>
                  <a:sym typeface="Arial"/>
                </a:defRPr>
              </a:pPr>
              <a:endParaRPr/>
            </a:p>
          </p:txBody>
        </p:sp>
        <p:sp>
          <p:nvSpPr>
            <p:cNvPr id="306" name="Shape 306"/>
            <p:cNvSpPr/>
            <p:nvPr/>
          </p:nvSpPr>
          <p:spPr>
            <a:xfrm>
              <a:off x="2873375" y="222250"/>
              <a:ext cx="18728" cy="18728"/>
            </a:xfrm>
            <a:custGeom>
              <a:avLst/>
              <a:gdLst/>
              <a:ahLst/>
              <a:cxnLst>
                <a:cxn ang="0">
                  <a:pos x="wd2" y="hd2"/>
                </a:cxn>
                <a:cxn ang="5400000">
                  <a:pos x="wd2" y="hd2"/>
                </a:cxn>
                <a:cxn ang="10800000">
                  <a:pos x="wd2" y="hd2"/>
                </a:cxn>
                <a:cxn ang="16200000">
                  <a:pos x="wd2" y="hd2"/>
                </a:cxn>
              </a:cxnLst>
              <a:rect l="0" t="0" r="r" b="b"/>
              <a:pathLst>
                <a:path w="21600" h="21600" extrusionOk="0">
                  <a:moveTo>
                    <a:pt x="21600" y="11172"/>
                  </a:moveTo>
                  <a:cubicBezTo>
                    <a:pt x="21600" y="4469"/>
                    <a:pt x="16386" y="0"/>
                    <a:pt x="11172" y="0"/>
                  </a:cubicBezTo>
                  <a:cubicBezTo>
                    <a:pt x="4469" y="0"/>
                    <a:pt x="0" y="5214"/>
                    <a:pt x="0" y="11172"/>
                  </a:cubicBezTo>
                  <a:cubicBezTo>
                    <a:pt x="0" y="17876"/>
                    <a:pt x="5959" y="21600"/>
                    <a:pt x="11172" y="21600"/>
                  </a:cubicBezTo>
                  <a:cubicBezTo>
                    <a:pt x="17131" y="21600"/>
                    <a:pt x="21600" y="16386"/>
                    <a:pt x="21600" y="11172"/>
                  </a:cubicBezTo>
                </a:path>
              </a:pathLst>
            </a:custGeom>
            <a:solidFill>
              <a:srgbClr val="000000"/>
            </a:solidFill>
            <a:ln w="12700" cap="flat">
              <a:noFill/>
              <a:miter lim="400000"/>
            </a:ln>
            <a:effectLst/>
          </p:spPr>
          <p:txBody>
            <a:bodyPr wrap="square" lIns="45719" tIns="45719" rIns="45719" bIns="45719" numCol="1" anchor="ctr">
              <a:noAutofit/>
            </a:bodyPr>
            <a:lstStyle/>
            <a:p>
              <a:pPr algn="l">
                <a:lnSpc>
                  <a:spcPct val="93000"/>
                </a:lnSpc>
                <a:tabLst/>
                <a:defRPr sz="1800">
                  <a:latin typeface="Arial"/>
                  <a:ea typeface="Arial"/>
                  <a:cs typeface="Arial"/>
                  <a:sym typeface="Arial"/>
                </a:defRPr>
              </a:pPr>
              <a:endParaRPr/>
            </a:p>
          </p:txBody>
        </p:sp>
        <p:sp>
          <p:nvSpPr>
            <p:cNvPr id="307" name="Shape 307"/>
            <p:cNvSpPr/>
            <p:nvPr/>
          </p:nvSpPr>
          <p:spPr>
            <a:xfrm>
              <a:off x="2943225" y="149225"/>
              <a:ext cx="86957" cy="36165"/>
            </a:xfrm>
            <a:custGeom>
              <a:avLst/>
              <a:gdLst/>
              <a:ahLst/>
              <a:cxnLst>
                <a:cxn ang="0">
                  <a:pos x="wd2" y="hd2"/>
                </a:cxn>
                <a:cxn ang="5400000">
                  <a:pos x="wd2" y="hd2"/>
                </a:cxn>
                <a:cxn ang="10800000">
                  <a:pos x="wd2" y="hd2"/>
                </a:cxn>
                <a:cxn ang="16200000">
                  <a:pos x="wd2" y="hd2"/>
                </a:cxn>
              </a:cxnLst>
              <a:rect l="0" t="0" r="r" b="b"/>
              <a:pathLst>
                <a:path w="21600" h="21600" extrusionOk="0">
                  <a:moveTo>
                    <a:pt x="16643" y="13292"/>
                  </a:moveTo>
                  <a:cubicBezTo>
                    <a:pt x="16289" y="14123"/>
                    <a:pt x="14695" y="17446"/>
                    <a:pt x="14695" y="19108"/>
                  </a:cubicBezTo>
                  <a:cubicBezTo>
                    <a:pt x="14695" y="20354"/>
                    <a:pt x="15226" y="21600"/>
                    <a:pt x="15757" y="21600"/>
                  </a:cubicBezTo>
                  <a:cubicBezTo>
                    <a:pt x="16289" y="21600"/>
                    <a:pt x="16643" y="20769"/>
                    <a:pt x="16820" y="19938"/>
                  </a:cubicBezTo>
                  <a:cubicBezTo>
                    <a:pt x="17882" y="17031"/>
                    <a:pt x="19298" y="14954"/>
                    <a:pt x="20361" y="13708"/>
                  </a:cubicBezTo>
                  <a:cubicBezTo>
                    <a:pt x="21069" y="12877"/>
                    <a:pt x="21600" y="12462"/>
                    <a:pt x="21600" y="10800"/>
                  </a:cubicBezTo>
                  <a:cubicBezTo>
                    <a:pt x="21600" y="9554"/>
                    <a:pt x="21069" y="8723"/>
                    <a:pt x="20715" y="8308"/>
                  </a:cubicBezTo>
                  <a:cubicBezTo>
                    <a:pt x="19298" y="6231"/>
                    <a:pt x="18767" y="3738"/>
                    <a:pt x="18590" y="2077"/>
                  </a:cubicBezTo>
                  <a:cubicBezTo>
                    <a:pt x="18590" y="1662"/>
                    <a:pt x="18236" y="0"/>
                    <a:pt x="17528" y="0"/>
                  </a:cubicBezTo>
                  <a:cubicBezTo>
                    <a:pt x="17174" y="0"/>
                    <a:pt x="16466" y="831"/>
                    <a:pt x="16466" y="2492"/>
                  </a:cubicBezTo>
                  <a:cubicBezTo>
                    <a:pt x="16466" y="4154"/>
                    <a:pt x="17174" y="7062"/>
                    <a:pt x="17528" y="8308"/>
                  </a:cubicBezTo>
                  <a:lnTo>
                    <a:pt x="1770" y="8308"/>
                  </a:lnTo>
                  <a:cubicBezTo>
                    <a:pt x="1062" y="8308"/>
                    <a:pt x="0" y="8308"/>
                    <a:pt x="0" y="10800"/>
                  </a:cubicBezTo>
                  <a:cubicBezTo>
                    <a:pt x="0" y="13292"/>
                    <a:pt x="1062" y="13292"/>
                    <a:pt x="1770" y="13292"/>
                  </a:cubicBezTo>
                  <a:lnTo>
                    <a:pt x="16643" y="13292"/>
                  </a:lnTo>
                </a:path>
              </a:pathLst>
            </a:custGeom>
            <a:solidFill>
              <a:srgbClr val="000000"/>
            </a:solidFill>
            <a:ln w="12700" cap="flat">
              <a:noFill/>
              <a:miter lim="400000"/>
            </a:ln>
            <a:effectLst/>
          </p:spPr>
          <p:txBody>
            <a:bodyPr wrap="square" lIns="45719" tIns="45719" rIns="45719" bIns="45719" numCol="1" anchor="ctr">
              <a:noAutofit/>
            </a:bodyPr>
            <a:lstStyle/>
            <a:p>
              <a:pPr algn="l">
                <a:lnSpc>
                  <a:spcPct val="93000"/>
                </a:lnSpc>
                <a:tabLst/>
                <a:defRPr sz="1800">
                  <a:latin typeface="Arial"/>
                  <a:ea typeface="Arial"/>
                  <a:cs typeface="Arial"/>
                  <a:sym typeface="Arial"/>
                </a:defRPr>
              </a:pPr>
              <a:endParaRPr/>
            </a:p>
          </p:txBody>
        </p:sp>
        <p:sp>
          <p:nvSpPr>
            <p:cNvPr id="308" name="Shape 308"/>
            <p:cNvSpPr/>
            <p:nvPr/>
          </p:nvSpPr>
          <p:spPr>
            <a:xfrm>
              <a:off x="2921000" y="198437"/>
              <a:ext cx="80613" cy="79023"/>
            </a:xfrm>
            <a:custGeom>
              <a:avLst/>
              <a:gdLst/>
              <a:ahLst/>
              <a:cxnLst>
                <a:cxn ang="0">
                  <a:pos x="wd2" y="hd2"/>
                </a:cxn>
                <a:cxn ang="5400000">
                  <a:pos x="wd2" y="hd2"/>
                </a:cxn>
                <a:cxn ang="10800000">
                  <a:pos x="wd2" y="hd2"/>
                </a:cxn>
                <a:cxn ang="16200000">
                  <a:pos x="wd2" y="hd2"/>
                </a:cxn>
              </a:cxnLst>
              <a:rect l="0" t="0" r="r" b="b"/>
              <a:pathLst>
                <a:path w="21600" h="21600" extrusionOk="0">
                  <a:moveTo>
                    <a:pt x="8828" y="11379"/>
                  </a:moveTo>
                  <a:cubicBezTo>
                    <a:pt x="8828" y="11186"/>
                    <a:pt x="9955" y="6750"/>
                    <a:pt x="9955" y="6557"/>
                  </a:cubicBezTo>
                  <a:cubicBezTo>
                    <a:pt x="10143" y="6171"/>
                    <a:pt x="11457" y="3857"/>
                    <a:pt x="12960" y="2700"/>
                  </a:cubicBezTo>
                  <a:cubicBezTo>
                    <a:pt x="13336" y="2314"/>
                    <a:pt x="14650" y="1350"/>
                    <a:pt x="16717" y="1350"/>
                  </a:cubicBezTo>
                  <a:cubicBezTo>
                    <a:pt x="17092" y="1350"/>
                    <a:pt x="18407" y="1350"/>
                    <a:pt x="19158" y="1929"/>
                  </a:cubicBezTo>
                  <a:cubicBezTo>
                    <a:pt x="17843" y="2507"/>
                    <a:pt x="17280" y="3857"/>
                    <a:pt x="17280" y="4629"/>
                  </a:cubicBezTo>
                  <a:cubicBezTo>
                    <a:pt x="17280" y="5786"/>
                    <a:pt x="18031" y="6364"/>
                    <a:pt x="19158" y="6364"/>
                  </a:cubicBezTo>
                  <a:cubicBezTo>
                    <a:pt x="20097" y="6364"/>
                    <a:pt x="21600" y="5593"/>
                    <a:pt x="21600" y="3471"/>
                  </a:cubicBezTo>
                  <a:cubicBezTo>
                    <a:pt x="21600" y="964"/>
                    <a:pt x="19158" y="0"/>
                    <a:pt x="16717" y="0"/>
                  </a:cubicBezTo>
                  <a:cubicBezTo>
                    <a:pt x="14275" y="0"/>
                    <a:pt x="12209" y="964"/>
                    <a:pt x="10143" y="3471"/>
                  </a:cubicBezTo>
                  <a:cubicBezTo>
                    <a:pt x="9391" y="386"/>
                    <a:pt x="6386" y="0"/>
                    <a:pt x="5447" y="0"/>
                  </a:cubicBezTo>
                  <a:cubicBezTo>
                    <a:pt x="3569" y="0"/>
                    <a:pt x="2442" y="1157"/>
                    <a:pt x="1690" y="2507"/>
                  </a:cubicBezTo>
                  <a:cubicBezTo>
                    <a:pt x="563" y="4243"/>
                    <a:pt x="0" y="7136"/>
                    <a:pt x="0" y="7329"/>
                  </a:cubicBezTo>
                  <a:cubicBezTo>
                    <a:pt x="0" y="7907"/>
                    <a:pt x="563" y="7907"/>
                    <a:pt x="751" y="7907"/>
                  </a:cubicBezTo>
                  <a:cubicBezTo>
                    <a:pt x="1503" y="7907"/>
                    <a:pt x="1503" y="7714"/>
                    <a:pt x="1878" y="6557"/>
                  </a:cubicBezTo>
                  <a:cubicBezTo>
                    <a:pt x="2442" y="3664"/>
                    <a:pt x="3381" y="1350"/>
                    <a:pt x="5259" y="1350"/>
                  </a:cubicBezTo>
                  <a:cubicBezTo>
                    <a:pt x="6386" y="1350"/>
                    <a:pt x="6762" y="2314"/>
                    <a:pt x="6762" y="3664"/>
                  </a:cubicBezTo>
                  <a:cubicBezTo>
                    <a:pt x="6762" y="4629"/>
                    <a:pt x="6386" y="6364"/>
                    <a:pt x="6010" y="7714"/>
                  </a:cubicBezTo>
                  <a:cubicBezTo>
                    <a:pt x="5635" y="8871"/>
                    <a:pt x="5259" y="10993"/>
                    <a:pt x="5071" y="11957"/>
                  </a:cubicBezTo>
                  <a:lnTo>
                    <a:pt x="3569" y="18129"/>
                  </a:lnTo>
                  <a:cubicBezTo>
                    <a:pt x="3381" y="18707"/>
                    <a:pt x="3005" y="19864"/>
                    <a:pt x="3005" y="20057"/>
                  </a:cubicBezTo>
                  <a:cubicBezTo>
                    <a:pt x="3005" y="21021"/>
                    <a:pt x="3944" y="21600"/>
                    <a:pt x="4696" y="21600"/>
                  </a:cubicBezTo>
                  <a:cubicBezTo>
                    <a:pt x="5259" y="21600"/>
                    <a:pt x="6198" y="21214"/>
                    <a:pt x="6574" y="20250"/>
                  </a:cubicBezTo>
                  <a:cubicBezTo>
                    <a:pt x="6762" y="19864"/>
                    <a:pt x="7137" y="17743"/>
                    <a:pt x="7513" y="16586"/>
                  </a:cubicBezTo>
                  <a:lnTo>
                    <a:pt x="8828" y="11379"/>
                  </a:lnTo>
                </a:path>
              </a:pathLst>
            </a:custGeom>
            <a:solidFill>
              <a:srgbClr val="000000"/>
            </a:solidFill>
            <a:ln w="12700" cap="flat">
              <a:noFill/>
              <a:miter lim="400000"/>
            </a:ln>
            <a:effectLst/>
          </p:spPr>
          <p:txBody>
            <a:bodyPr wrap="square" lIns="45719" tIns="45719" rIns="45719" bIns="45719" numCol="1" anchor="ctr">
              <a:noAutofit/>
            </a:bodyPr>
            <a:lstStyle/>
            <a:p>
              <a:pPr algn="l">
                <a:lnSpc>
                  <a:spcPct val="93000"/>
                </a:lnSpc>
                <a:tabLst/>
                <a:defRPr sz="1800">
                  <a:latin typeface="Arial"/>
                  <a:ea typeface="Arial"/>
                  <a:cs typeface="Arial"/>
                  <a:sym typeface="Arial"/>
                </a:defRPr>
              </a:pPr>
              <a:endParaRPr/>
            </a:p>
          </p:txBody>
        </p:sp>
        <p:sp>
          <p:nvSpPr>
            <p:cNvPr id="309" name="Shape 309"/>
            <p:cNvSpPr/>
            <p:nvPr/>
          </p:nvSpPr>
          <p:spPr>
            <a:xfrm>
              <a:off x="3022600" y="215900"/>
              <a:ext cx="104423" cy="86960"/>
            </a:xfrm>
            <a:custGeom>
              <a:avLst/>
              <a:gdLst/>
              <a:ahLst/>
              <a:cxnLst>
                <a:cxn ang="0">
                  <a:pos x="wd2" y="hd2"/>
                </a:cxn>
                <a:cxn ang="5400000">
                  <a:pos x="wd2" y="hd2"/>
                </a:cxn>
                <a:cxn ang="10800000">
                  <a:pos x="wd2" y="hd2"/>
                </a:cxn>
                <a:cxn ang="16200000">
                  <a:pos x="wd2" y="hd2"/>
                </a:cxn>
              </a:cxnLst>
              <a:rect l="0" t="0" r="r" b="b"/>
              <a:pathLst>
                <a:path w="21600" h="21600" extrusionOk="0">
                  <a:moveTo>
                    <a:pt x="11530" y="1405"/>
                  </a:moveTo>
                  <a:cubicBezTo>
                    <a:pt x="11530" y="878"/>
                    <a:pt x="11530" y="0"/>
                    <a:pt x="10800" y="0"/>
                  </a:cubicBezTo>
                  <a:cubicBezTo>
                    <a:pt x="10070" y="0"/>
                    <a:pt x="10070" y="878"/>
                    <a:pt x="10070" y="1405"/>
                  </a:cubicBezTo>
                  <a:lnTo>
                    <a:pt x="10070" y="19844"/>
                  </a:lnTo>
                  <a:lnTo>
                    <a:pt x="1168" y="19844"/>
                  </a:lnTo>
                  <a:cubicBezTo>
                    <a:pt x="730" y="19844"/>
                    <a:pt x="0" y="19844"/>
                    <a:pt x="0" y="20722"/>
                  </a:cubicBezTo>
                  <a:cubicBezTo>
                    <a:pt x="0" y="21600"/>
                    <a:pt x="730" y="21600"/>
                    <a:pt x="1168" y="21600"/>
                  </a:cubicBezTo>
                  <a:lnTo>
                    <a:pt x="20432" y="21600"/>
                  </a:lnTo>
                  <a:cubicBezTo>
                    <a:pt x="20870" y="21600"/>
                    <a:pt x="21600" y="21600"/>
                    <a:pt x="21600" y="20722"/>
                  </a:cubicBezTo>
                  <a:cubicBezTo>
                    <a:pt x="21600" y="19844"/>
                    <a:pt x="20870" y="19844"/>
                    <a:pt x="20432" y="19844"/>
                  </a:cubicBezTo>
                  <a:lnTo>
                    <a:pt x="11530" y="19844"/>
                  </a:lnTo>
                  <a:lnTo>
                    <a:pt x="11530" y="1405"/>
                  </a:lnTo>
                </a:path>
              </a:pathLst>
            </a:custGeom>
            <a:solidFill>
              <a:srgbClr val="000000"/>
            </a:solidFill>
            <a:ln w="12700" cap="flat">
              <a:noFill/>
              <a:miter lim="400000"/>
            </a:ln>
            <a:effectLst/>
          </p:spPr>
          <p:txBody>
            <a:bodyPr wrap="square" lIns="45719" tIns="45719" rIns="45719" bIns="45719" numCol="1" anchor="ctr">
              <a:noAutofit/>
            </a:bodyPr>
            <a:lstStyle/>
            <a:p>
              <a:pPr algn="l">
                <a:lnSpc>
                  <a:spcPct val="93000"/>
                </a:lnSpc>
                <a:tabLst/>
                <a:defRPr sz="1800">
                  <a:latin typeface="Arial"/>
                  <a:ea typeface="Arial"/>
                  <a:cs typeface="Arial"/>
                  <a:sym typeface="Arial"/>
                </a:defRPr>
              </a:pPr>
              <a:endParaRPr/>
            </a:p>
          </p:txBody>
        </p:sp>
        <p:sp>
          <p:nvSpPr>
            <p:cNvPr id="310" name="Shape 310"/>
            <p:cNvSpPr/>
            <p:nvPr/>
          </p:nvSpPr>
          <p:spPr>
            <a:xfrm>
              <a:off x="3179762" y="209550"/>
              <a:ext cx="212369" cy="172680"/>
            </a:xfrm>
            <a:custGeom>
              <a:avLst/>
              <a:gdLst/>
              <a:ahLst/>
              <a:cxnLst>
                <a:cxn ang="0">
                  <a:pos x="wd2" y="hd2"/>
                </a:cxn>
                <a:cxn ang="5400000">
                  <a:pos x="wd2" y="hd2"/>
                </a:cxn>
                <a:cxn ang="10800000">
                  <a:pos x="wd2" y="hd2"/>
                </a:cxn>
                <a:cxn ang="16200000">
                  <a:pos x="wd2" y="hd2"/>
                </a:cxn>
              </a:cxnLst>
              <a:rect l="0" t="0" r="r" b="b"/>
              <a:pathLst>
                <a:path w="21600" h="21600" extrusionOk="0">
                  <a:moveTo>
                    <a:pt x="18545" y="2420"/>
                  </a:moveTo>
                  <a:cubicBezTo>
                    <a:pt x="18764" y="1255"/>
                    <a:pt x="18836" y="986"/>
                    <a:pt x="20727" y="986"/>
                  </a:cubicBezTo>
                  <a:cubicBezTo>
                    <a:pt x="21382" y="986"/>
                    <a:pt x="21600" y="986"/>
                    <a:pt x="21600" y="359"/>
                  </a:cubicBezTo>
                  <a:cubicBezTo>
                    <a:pt x="21600" y="0"/>
                    <a:pt x="21309" y="0"/>
                    <a:pt x="21236" y="0"/>
                  </a:cubicBezTo>
                  <a:cubicBezTo>
                    <a:pt x="20509" y="0"/>
                    <a:pt x="18691" y="90"/>
                    <a:pt x="17964" y="90"/>
                  </a:cubicBezTo>
                  <a:cubicBezTo>
                    <a:pt x="17236" y="90"/>
                    <a:pt x="15418" y="0"/>
                    <a:pt x="14618" y="0"/>
                  </a:cubicBezTo>
                  <a:cubicBezTo>
                    <a:pt x="14473" y="0"/>
                    <a:pt x="14182" y="0"/>
                    <a:pt x="14182" y="627"/>
                  </a:cubicBezTo>
                  <a:cubicBezTo>
                    <a:pt x="14182" y="986"/>
                    <a:pt x="14400" y="986"/>
                    <a:pt x="14909" y="986"/>
                  </a:cubicBezTo>
                  <a:cubicBezTo>
                    <a:pt x="14909" y="986"/>
                    <a:pt x="15418" y="986"/>
                    <a:pt x="15855" y="1076"/>
                  </a:cubicBezTo>
                  <a:cubicBezTo>
                    <a:pt x="16291" y="1076"/>
                    <a:pt x="16509" y="1165"/>
                    <a:pt x="16509" y="1524"/>
                  </a:cubicBezTo>
                  <a:cubicBezTo>
                    <a:pt x="16509" y="1703"/>
                    <a:pt x="16509" y="1703"/>
                    <a:pt x="16436" y="2151"/>
                  </a:cubicBezTo>
                  <a:lnTo>
                    <a:pt x="14909" y="9859"/>
                  </a:lnTo>
                  <a:lnTo>
                    <a:pt x="7055" y="9859"/>
                  </a:lnTo>
                  <a:lnTo>
                    <a:pt x="8582" y="2420"/>
                  </a:lnTo>
                  <a:cubicBezTo>
                    <a:pt x="8800" y="1255"/>
                    <a:pt x="8873" y="986"/>
                    <a:pt x="10764" y="986"/>
                  </a:cubicBezTo>
                  <a:cubicBezTo>
                    <a:pt x="11418" y="986"/>
                    <a:pt x="11636" y="986"/>
                    <a:pt x="11636" y="359"/>
                  </a:cubicBezTo>
                  <a:cubicBezTo>
                    <a:pt x="11636" y="0"/>
                    <a:pt x="11345" y="0"/>
                    <a:pt x="11273" y="0"/>
                  </a:cubicBezTo>
                  <a:cubicBezTo>
                    <a:pt x="10545" y="0"/>
                    <a:pt x="8727" y="90"/>
                    <a:pt x="8000" y="90"/>
                  </a:cubicBezTo>
                  <a:cubicBezTo>
                    <a:pt x="7200" y="90"/>
                    <a:pt x="5382" y="0"/>
                    <a:pt x="4655" y="0"/>
                  </a:cubicBezTo>
                  <a:cubicBezTo>
                    <a:pt x="4436" y="0"/>
                    <a:pt x="4145" y="0"/>
                    <a:pt x="4145" y="627"/>
                  </a:cubicBezTo>
                  <a:cubicBezTo>
                    <a:pt x="4145" y="986"/>
                    <a:pt x="4436" y="986"/>
                    <a:pt x="4873" y="986"/>
                  </a:cubicBezTo>
                  <a:cubicBezTo>
                    <a:pt x="4945" y="986"/>
                    <a:pt x="5455" y="986"/>
                    <a:pt x="5891" y="1076"/>
                  </a:cubicBezTo>
                  <a:cubicBezTo>
                    <a:pt x="6327" y="1076"/>
                    <a:pt x="6545" y="1165"/>
                    <a:pt x="6545" y="1524"/>
                  </a:cubicBezTo>
                  <a:cubicBezTo>
                    <a:pt x="6545" y="1703"/>
                    <a:pt x="6545" y="1793"/>
                    <a:pt x="6473" y="2151"/>
                  </a:cubicBezTo>
                  <a:lnTo>
                    <a:pt x="3055" y="19180"/>
                  </a:lnTo>
                  <a:cubicBezTo>
                    <a:pt x="2764" y="20345"/>
                    <a:pt x="2691" y="20614"/>
                    <a:pt x="727" y="20614"/>
                  </a:cubicBezTo>
                  <a:cubicBezTo>
                    <a:pt x="218" y="20614"/>
                    <a:pt x="0" y="20614"/>
                    <a:pt x="0" y="21241"/>
                  </a:cubicBezTo>
                  <a:cubicBezTo>
                    <a:pt x="0" y="21600"/>
                    <a:pt x="291" y="21600"/>
                    <a:pt x="364" y="21600"/>
                  </a:cubicBezTo>
                  <a:cubicBezTo>
                    <a:pt x="1091" y="21600"/>
                    <a:pt x="2909" y="21510"/>
                    <a:pt x="3636" y="21510"/>
                  </a:cubicBezTo>
                  <a:cubicBezTo>
                    <a:pt x="4145" y="21510"/>
                    <a:pt x="4727" y="21510"/>
                    <a:pt x="5236" y="21510"/>
                  </a:cubicBezTo>
                  <a:cubicBezTo>
                    <a:pt x="5818" y="21510"/>
                    <a:pt x="6400" y="21600"/>
                    <a:pt x="6909" y="21600"/>
                  </a:cubicBezTo>
                  <a:cubicBezTo>
                    <a:pt x="7127" y="21600"/>
                    <a:pt x="7418" y="21600"/>
                    <a:pt x="7418" y="20973"/>
                  </a:cubicBezTo>
                  <a:cubicBezTo>
                    <a:pt x="7418" y="20614"/>
                    <a:pt x="7200" y="20614"/>
                    <a:pt x="6691" y="20614"/>
                  </a:cubicBezTo>
                  <a:cubicBezTo>
                    <a:pt x="5745" y="20614"/>
                    <a:pt x="5018" y="20614"/>
                    <a:pt x="5018" y="20076"/>
                  </a:cubicBezTo>
                  <a:cubicBezTo>
                    <a:pt x="5018" y="19897"/>
                    <a:pt x="5091" y="19718"/>
                    <a:pt x="5164" y="19539"/>
                  </a:cubicBezTo>
                  <a:lnTo>
                    <a:pt x="6909" y="10845"/>
                  </a:lnTo>
                  <a:lnTo>
                    <a:pt x="14691" y="10845"/>
                  </a:lnTo>
                  <a:cubicBezTo>
                    <a:pt x="13600" y="16133"/>
                    <a:pt x="13018" y="19090"/>
                    <a:pt x="12945" y="19539"/>
                  </a:cubicBezTo>
                  <a:cubicBezTo>
                    <a:pt x="12655" y="20614"/>
                    <a:pt x="12218" y="20614"/>
                    <a:pt x="10618" y="20614"/>
                  </a:cubicBezTo>
                  <a:cubicBezTo>
                    <a:pt x="10182" y="20614"/>
                    <a:pt x="9964" y="20614"/>
                    <a:pt x="9964" y="21241"/>
                  </a:cubicBezTo>
                  <a:cubicBezTo>
                    <a:pt x="9964" y="21600"/>
                    <a:pt x="10255" y="21600"/>
                    <a:pt x="10327" y="21600"/>
                  </a:cubicBezTo>
                  <a:cubicBezTo>
                    <a:pt x="11055" y="21600"/>
                    <a:pt x="12873" y="21510"/>
                    <a:pt x="13600" y="21510"/>
                  </a:cubicBezTo>
                  <a:cubicBezTo>
                    <a:pt x="14109" y="21510"/>
                    <a:pt x="14691" y="21510"/>
                    <a:pt x="15200" y="21510"/>
                  </a:cubicBezTo>
                  <a:cubicBezTo>
                    <a:pt x="15782" y="21510"/>
                    <a:pt x="16364" y="21600"/>
                    <a:pt x="16873" y="21600"/>
                  </a:cubicBezTo>
                  <a:cubicBezTo>
                    <a:pt x="17091" y="21600"/>
                    <a:pt x="17382" y="21600"/>
                    <a:pt x="17382" y="20973"/>
                  </a:cubicBezTo>
                  <a:cubicBezTo>
                    <a:pt x="17382" y="20614"/>
                    <a:pt x="17164" y="20614"/>
                    <a:pt x="16727" y="20614"/>
                  </a:cubicBezTo>
                  <a:cubicBezTo>
                    <a:pt x="15782" y="20614"/>
                    <a:pt x="15055" y="20614"/>
                    <a:pt x="15055" y="20076"/>
                  </a:cubicBezTo>
                  <a:cubicBezTo>
                    <a:pt x="15055" y="19897"/>
                    <a:pt x="15055" y="19718"/>
                    <a:pt x="15127" y="19539"/>
                  </a:cubicBezTo>
                  <a:lnTo>
                    <a:pt x="18545" y="2420"/>
                  </a:lnTo>
                </a:path>
              </a:pathLst>
            </a:custGeom>
            <a:solidFill>
              <a:srgbClr val="000000"/>
            </a:solidFill>
            <a:ln w="12700" cap="flat">
              <a:noFill/>
              <a:miter lim="400000"/>
            </a:ln>
            <a:effectLst/>
          </p:spPr>
          <p:txBody>
            <a:bodyPr wrap="square" lIns="45719" tIns="45719" rIns="45719" bIns="45719" numCol="1" anchor="ctr">
              <a:noAutofit/>
            </a:bodyPr>
            <a:lstStyle/>
            <a:p>
              <a:pPr algn="l">
                <a:lnSpc>
                  <a:spcPct val="93000"/>
                </a:lnSpc>
                <a:tabLst/>
                <a:defRPr sz="1800">
                  <a:latin typeface="Arial"/>
                  <a:ea typeface="Arial"/>
                  <a:cs typeface="Arial"/>
                  <a:sym typeface="Arial"/>
                </a:defRPr>
              </a:pPr>
              <a:endParaRPr/>
            </a:p>
          </p:txBody>
        </p:sp>
        <p:sp>
          <p:nvSpPr>
            <p:cNvPr id="311" name="Shape 311"/>
            <p:cNvSpPr/>
            <p:nvPr/>
          </p:nvSpPr>
          <p:spPr>
            <a:xfrm>
              <a:off x="3390900" y="341312"/>
              <a:ext cx="79023" cy="110773"/>
            </a:xfrm>
            <a:custGeom>
              <a:avLst/>
              <a:gdLst/>
              <a:ahLst/>
              <a:cxnLst>
                <a:cxn ang="0">
                  <a:pos x="wd2" y="hd2"/>
                </a:cxn>
                <a:cxn ang="5400000">
                  <a:pos x="wd2" y="hd2"/>
                </a:cxn>
                <a:cxn ang="10800000">
                  <a:pos x="wd2" y="hd2"/>
                </a:cxn>
                <a:cxn ang="16200000">
                  <a:pos x="wd2" y="hd2"/>
                </a:cxn>
              </a:cxnLst>
              <a:rect l="0" t="0" r="r" b="b"/>
              <a:pathLst>
                <a:path w="21600" h="21600" extrusionOk="0">
                  <a:moveTo>
                    <a:pt x="21407" y="963"/>
                  </a:moveTo>
                  <a:cubicBezTo>
                    <a:pt x="21407" y="825"/>
                    <a:pt x="21600" y="688"/>
                    <a:pt x="21600" y="413"/>
                  </a:cubicBezTo>
                  <a:cubicBezTo>
                    <a:pt x="21600" y="275"/>
                    <a:pt x="21407" y="0"/>
                    <a:pt x="20829" y="0"/>
                  </a:cubicBezTo>
                  <a:cubicBezTo>
                    <a:pt x="20443" y="0"/>
                    <a:pt x="18514" y="1101"/>
                    <a:pt x="17550" y="2201"/>
                  </a:cubicBezTo>
                  <a:cubicBezTo>
                    <a:pt x="16971" y="1513"/>
                    <a:pt x="15429" y="0"/>
                    <a:pt x="12343" y="0"/>
                  </a:cubicBezTo>
                  <a:cubicBezTo>
                    <a:pt x="6171" y="0"/>
                    <a:pt x="0" y="4815"/>
                    <a:pt x="0" y="9768"/>
                  </a:cubicBezTo>
                  <a:cubicBezTo>
                    <a:pt x="0" y="13070"/>
                    <a:pt x="3086" y="15409"/>
                    <a:pt x="7136" y="15409"/>
                  </a:cubicBezTo>
                  <a:cubicBezTo>
                    <a:pt x="10029" y="15409"/>
                    <a:pt x="12150" y="14171"/>
                    <a:pt x="13307" y="13483"/>
                  </a:cubicBezTo>
                  <a:cubicBezTo>
                    <a:pt x="13307" y="13620"/>
                    <a:pt x="11764" y="17885"/>
                    <a:pt x="11571" y="18436"/>
                  </a:cubicBezTo>
                  <a:cubicBezTo>
                    <a:pt x="10800" y="20362"/>
                    <a:pt x="10800" y="20362"/>
                    <a:pt x="7907" y="20362"/>
                  </a:cubicBezTo>
                  <a:cubicBezTo>
                    <a:pt x="7329" y="20362"/>
                    <a:pt x="6557" y="20362"/>
                    <a:pt x="6557" y="21187"/>
                  </a:cubicBezTo>
                  <a:cubicBezTo>
                    <a:pt x="6557" y="21325"/>
                    <a:pt x="6750" y="21600"/>
                    <a:pt x="7329" y="21600"/>
                  </a:cubicBezTo>
                  <a:cubicBezTo>
                    <a:pt x="8871" y="21600"/>
                    <a:pt x="10607" y="21462"/>
                    <a:pt x="12343" y="21462"/>
                  </a:cubicBezTo>
                  <a:cubicBezTo>
                    <a:pt x="13886" y="21462"/>
                    <a:pt x="16007" y="21600"/>
                    <a:pt x="17357" y="21600"/>
                  </a:cubicBezTo>
                  <a:cubicBezTo>
                    <a:pt x="17936" y="21600"/>
                    <a:pt x="18321" y="21462"/>
                    <a:pt x="18321" y="20912"/>
                  </a:cubicBezTo>
                  <a:cubicBezTo>
                    <a:pt x="18321" y="20362"/>
                    <a:pt x="17743" y="20362"/>
                    <a:pt x="17164" y="20362"/>
                  </a:cubicBezTo>
                  <a:cubicBezTo>
                    <a:pt x="16007" y="20362"/>
                    <a:pt x="14850" y="20362"/>
                    <a:pt x="14850" y="19949"/>
                  </a:cubicBezTo>
                  <a:cubicBezTo>
                    <a:pt x="14850" y="19949"/>
                    <a:pt x="14850" y="19811"/>
                    <a:pt x="15043" y="19261"/>
                  </a:cubicBezTo>
                  <a:lnTo>
                    <a:pt x="21407" y="963"/>
                  </a:lnTo>
                  <a:close/>
                  <a:moveTo>
                    <a:pt x="14271" y="10731"/>
                  </a:moveTo>
                  <a:cubicBezTo>
                    <a:pt x="13886" y="11282"/>
                    <a:pt x="13886" y="11419"/>
                    <a:pt x="13307" y="11969"/>
                  </a:cubicBezTo>
                  <a:cubicBezTo>
                    <a:pt x="11571" y="13483"/>
                    <a:pt x="9257" y="14446"/>
                    <a:pt x="7329" y="14446"/>
                  </a:cubicBezTo>
                  <a:cubicBezTo>
                    <a:pt x="5593" y="14446"/>
                    <a:pt x="3857" y="13483"/>
                    <a:pt x="3857" y="11144"/>
                  </a:cubicBezTo>
                  <a:cubicBezTo>
                    <a:pt x="3857" y="9355"/>
                    <a:pt x="5207" y="5503"/>
                    <a:pt x="6364" y="4127"/>
                  </a:cubicBezTo>
                  <a:cubicBezTo>
                    <a:pt x="8486" y="1513"/>
                    <a:pt x="10993" y="963"/>
                    <a:pt x="12343" y="963"/>
                  </a:cubicBezTo>
                  <a:cubicBezTo>
                    <a:pt x="15621" y="963"/>
                    <a:pt x="16586" y="3577"/>
                    <a:pt x="16586" y="3852"/>
                  </a:cubicBezTo>
                  <a:cubicBezTo>
                    <a:pt x="16586" y="4127"/>
                    <a:pt x="16586" y="4265"/>
                    <a:pt x="16393" y="4403"/>
                  </a:cubicBezTo>
                  <a:lnTo>
                    <a:pt x="14271" y="10731"/>
                  </a:lnTo>
                  <a:close/>
                </a:path>
              </a:pathLst>
            </a:custGeom>
            <a:solidFill>
              <a:srgbClr val="000000"/>
            </a:solidFill>
            <a:ln w="12700" cap="flat">
              <a:noFill/>
              <a:miter lim="400000"/>
            </a:ln>
            <a:effectLst/>
          </p:spPr>
          <p:txBody>
            <a:bodyPr wrap="square" lIns="45719" tIns="45719" rIns="45719" bIns="45719" numCol="1" anchor="ctr">
              <a:noAutofit/>
            </a:bodyPr>
            <a:lstStyle/>
            <a:p>
              <a:pPr algn="l">
                <a:lnSpc>
                  <a:spcPct val="93000"/>
                </a:lnSpc>
                <a:tabLst/>
                <a:defRPr sz="1800">
                  <a:latin typeface="Arial"/>
                  <a:ea typeface="Arial"/>
                  <a:cs typeface="Arial"/>
                  <a:sym typeface="Arial"/>
                </a:defRPr>
              </a:pPr>
              <a:endParaRPr/>
            </a:p>
          </p:txBody>
        </p:sp>
        <p:sp>
          <p:nvSpPr>
            <p:cNvPr id="312" name="Shape 312"/>
            <p:cNvSpPr/>
            <p:nvPr/>
          </p:nvSpPr>
          <p:spPr>
            <a:xfrm>
              <a:off x="3516312" y="192087"/>
              <a:ext cx="58387" cy="252055"/>
            </a:xfrm>
            <a:custGeom>
              <a:avLst/>
              <a:gdLst/>
              <a:ahLst/>
              <a:cxnLst>
                <a:cxn ang="0">
                  <a:pos x="wd2" y="hd2"/>
                </a:cxn>
                <a:cxn ang="5400000">
                  <a:pos x="wd2" y="hd2"/>
                </a:cxn>
                <a:cxn ang="10800000">
                  <a:pos x="wd2" y="hd2"/>
                </a:cxn>
                <a:cxn ang="16200000">
                  <a:pos x="wd2" y="hd2"/>
                </a:cxn>
              </a:cxnLst>
              <a:rect l="0" t="0" r="r" b="b"/>
              <a:pathLst>
                <a:path w="21600" h="21600" extrusionOk="0">
                  <a:moveTo>
                    <a:pt x="21600" y="21416"/>
                  </a:moveTo>
                  <a:cubicBezTo>
                    <a:pt x="21600" y="21355"/>
                    <a:pt x="21600" y="21293"/>
                    <a:pt x="19778" y="20925"/>
                  </a:cubicBezTo>
                  <a:cubicBezTo>
                    <a:pt x="8328" y="18225"/>
                    <a:pt x="5465" y="14114"/>
                    <a:pt x="5465" y="10800"/>
                  </a:cubicBezTo>
                  <a:cubicBezTo>
                    <a:pt x="5465" y="7057"/>
                    <a:pt x="8848" y="3314"/>
                    <a:pt x="20299" y="614"/>
                  </a:cubicBezTo>
                  <a:cubicBezTo>
                    <a:pt x="21600" y="307"/>
                    <a:pt x="21600" y="307"/>
                    <a:pt x="21600" y="245"/>
                  </a:cubicBezTo>
                  <a:cubicBezTo>
                    <a:pt x="21600" y="61"/>
                    <a:pt x="21080" y="0"/>
                    <a:pt x="20559" y="0"/>
                  </a:cubicBezTo>
                  <a:cubicBezTo>
                    <a:pt x="19518" y="0"/>
                    <a:pt x="11190" y="1473"/>
                    <a:pt x="5725" y="4234"/>
                  </a:cubicBezTo>
                  <a:cubicBezTo>
                    <a:pt x="1041" y="6627"/>
                    <a:pt x="0" y="9020"/>
                    <a:pt x="0" y="10800"/>
                  </a:cubicBezTo>
                  <a:cubicBezTo>
                    <a:pt x="0" y="12518"/>
                    <a:pt x="1041" y="15095"/>
                    <a:pt x="5986" y="17550"/>
                  </a:cubicBezTo>
                  <a:cubicBezTo>
                    <a:pt x="11711" y="20250"/>
                    <a:pt x="19518" y="21600"/>
                    <a:pt x="20559" y="21600"/>
                  </a:cubicBezTo>
                  <a:cubicBezTo>
                    <a:pt x="21080" y="21600"/>
                    <a:pt x="21600" y="21539"/>
                    <a:pt x="21600" y="21416"/>
                  </a:cubicBezTo>
                </a:path>
              </a:pathLst>
            </a:custGeom>
            <a:solidFill>
              <a:srgbClr val="000000"/>
            </a:solidFill>
            <a:ln w="12700" cap="flat">
              <a:noFill/>
              <a:miter lim="400000"/>
            </a:ln>
            <a:effectLst/>
          </p:spPr>
          <p:txBody>
            <a:bodyPr wrap="square" lIns="45719" tIns="45719" rIns="45719" bIns="45719" numCol="1" anchor="ctr">
              <a:noAutofit/>
            </a:bodyPr>
            <a:lstStyle/>
            <a:p>
              <a:pPr algn="l">
                <a:lnSpc>
                  <a:spcPct val="93000"/>
                </a:lnSpc>
                <a:tabLst/>
                <a:defRPr sz="1800">
                  <a:latin typeface="Arial"/>
                  <a:ea typeface="Arial"/>
                  <a:cs typeface="Arial"/>
                  <a:sym typeface="Arial"/>
                </a:defRPr>
              </a:pPr>
              <a:endParaRPr/>
            </a:p>
          </p:txBody>
        </p:sp>
        <p:sp>
          <p:nvSpPr>
            <p:cNvPr id="313" name="Shape 313"/>
            <p:cNvSpPr/>
            <p:nvPr/>
          </p:nvSpPr>
          <p:spPr>
            <a:xfrm>
              <a:off x="3597275" y="269875"/>
              <a:ext cx="125058" cy="113944"/>
            </a:xfrm>
            <a:custGeom>
              <a:avLst/>
              <a:gdLst/>
              <a:ahLst/>
              <a:cxnLst>
                <a:cxn ang="0">
                  <a:pos x="wd2" y="hd2"/>
                </a:cxn>
                <a:cxn ang="5400000">
                  <a:pos x="wd2" y="hd2"/>
                </a:cxn>
                <a:cxn ang="10800000">
                  <a:pos x="wd2" y="hd2"/>
                </a:cxn>
                <a:cxn ang="16200000">
                  <a:pos x="wd2" y="hd2"/>
                </a:cxn>
              </a:cxnLst>
              <a:rect l="0" t="0" r="r" b="b"/>
              <a:pathLst>
                <a:path w="21600" h="21600" extrusionOk="0">
                  <a:moveTo>
                    <a:pt x="13255" y="6750"/>
                  </a:moveTo>
                  <a:cubicBezTo>
                    <a:pt x="13500" y="5400"/>
                    <a:pt x="14482" y="1080"/>
                    <a:pt x="17550" y="1080"/>
                  </a:cubicBezTo>
                  <a:cubicBezTo>
                    <a:pt x="17795" y="1080"/>
                    <a:pt x="18777" y="1080"/>
                    <a:pt x="19636" y="1620"/>
                  </a:cubicBezTo>
                  <a:cubicBezTo>
                    <a:pt x="18532" y="1890"/>
                    <a:pt x="17673" y="3105"/>
                    <a:pt x="17673" y="4185"/>
                  </a:cubicBezTo>
                  <a:cubicBezTo>
                    <a:pt x="17673" y="4995"/>
                    <a:pt x="18041" y="5940"/>
                    <a:pt x="19268" y="5940"/>
                  </a:cubicBezTo>
                  <a:cubicBezTo>
                    <a:pt x="20250" y="5940"/>
                    <a:pt x="21600" y="4995"/>
                    <a:pt x="21600" y="3105"/>
                  </a:cubicBezTo>
                  <a:cubicBezTo>
                    <a:pt x="21600" y="675"/>
                    <a:pt x="19023" y="0"/>
                    <a:pt x="17550" y="0"/>
                  </a:cubicBezTo>
                  <a:cubicBezTo>
                    <a:pt x="15095" y="0"/>
                    <a:pt x="13500" y="2565"/>
                    <a:pt x="13009" y="3645"/>
                  </a:cubicBezTo>
                  <a:cubicBezTo>
                    <a:pt x="11905" y="540"/>
                    <a:pt x="9573" y="0"/>
                    <a:pt x="8345" y="0"/>
                  </a:cubicBezTo>
                  <a:cubicBezTo>
                    <a:pt x="3805" y="0"/>
                    <a:pt x="1350" y="6210"/>
                    <a:pt x="1350" y="7290"/>
                  </a:cubicBezTo>
                  <a:cubicBezTo>
                    <a:pt x="1350" y="7830"/>
                    <a:pt x="1718" y="7830"/>
                    <a:pt x="1841" y="7830"/>
                  </a:cubicBezTo>
                  <a:cubicBezTo>
                    <a:pt x="2209" y="7830"/>
                    <a:pt x="2332" y="7695"/>
                    <a:pt x="2455" y="7290"/>
                  </a:cubicBezTo>
                  <a:cubicBezTo>
                    <a:pt x="3927" y="2295"/>
                    <a:pt x="6750" y="1080"/>
                    <a:pt x="8223" y="1080"/>
                  </a:cubicBezTo>
                  <a:cubicBezTo>
                    <a:pt x="9082" y="1080"/>
                    <a:pt x="10555" y="1485"/>
                    <a:pt x="10555" y="4185"/>
                  </a:cubicBezTo>
                  <a:cubicBezTo>
                    <a:pt x="10555" y="5670"/>
                    <a:pt x="9818" y="8910"/>
                    <a:pt x="8223" y="15660"/>
                  </a:cubicBezTo>
                  <a:cubicBezTo>
                    <a:pt x="7609" y="18630"/>
                    <a:pt x="6014" y="20520"/>
                    <a:pt x="4173" y="20520"/>
                  </a:cubicBezTo>
                  <a:cubicBezTo>
                    <a:pt x="3805" y="20520"/>
                    <a:pt x="2823" y="20520"/>
                    <a:pt x="1964" y="19980"/>
                  </a:cubicBezTo>
                  <a:cubicBezTo>
                    <a:pt x="3068" y="19710"/>
                    <a:pt x="4050" y="18765"/>
                    <a:pt x="4050" y="17415"/>
                  </a:cubicBezTo>
                  <a:cubicBezTo>
                    <a:pt x="4050" y="16065"/>
                    <a:pt x="3068" y="15660"/>
                    <a:pt x="2332" y="15660"/>
                  </a:cubicBezTo>
                  <a:cubicBezTo>
                    <a:pt x="1105" y="15660"/>
                    <a:pt x="0" y="17010"/>
                    <a:pt x="0" y="18495"/>
                  </a:cubicBezTo>
                  <a:cubicBezTo>
                    <a:pt x="0" y="20655"/>
                    <a:pt x="2209" y="21600"/>
                    <a:pt x="4050" y="21600"/>
                  </a:cubicBezTo>
                  <a:cubicBezTo>
                    <a:pt x="6995" y="21600"/>
                    <a:pt x="8468" y="18225"/>
                    <a:pt x="8591" y="17955"/>
                  </a:cubicBezTo>
                  <a:cubicBezTo>
                    <a:pt x="9205" y="19710"/>
                    <a:pt x="10677" y="21600"/>
                    <a:pt x="13377" y="21600"/>
                  </a:cubicBezTo>
                  <a:cubicBezTo>
                    <a:pt x="17795" y="21600"/>
                    <a:pt x="20250" y="15525"/>
                    <a:pt x="20250" y="14310"/>
                  </a:cubicBezTo>
                  <a:cubicBezTo>
                    <a:pt x="20250" y="13770"/>
                    <a:pt x="19882" y="13770"/>
                    <a:pt x="19759" y="13770"/>
                  </a:cubicBezTo>
                  <a:cubicBezTo>
                    <a:pt x="19391" y="13770"/>
                    <a:pt x="19268" y="14040"/>
                    <a:pt x="19145" y="14310"/>
                  </a:cubicBezTo>
                  <a:cubicBezTo>
                    <a:pt x="17795" y="19440"/>
                    <a:pt x="14850" y="20520"/>
                    <a:pt x="13377" y="20520"/>
                  </a:cubicBezTo>
                  <a:cubicBezTo>
                    <a:pt x="11659" y="20520"/>
                    <a:pt x="11045" y="19035"/>
                    <a:pt x="11045" y="17415"/>
                  </a:cubicBezTo>
                  <a:cubicBezTo>
                    <a:pt x="11045" y="16335"/>
                    <a:pt x="11291" y="15390"/>
                    <a:pt x="11782" y="13230"/>
                  </a:cubicBezTo>
                  <a:lnTo>
                    <a:pt x="13255" y="6750"/>
                  </a:lnTo>
                </a:path>
              </a:pathLst>
            </a:custGeom>
            <a:solidFill>
              <a:srgbClr val="000000"/>
            </a:solidFill>
            <a:ln w="12700" cap="flat">
              <a:noFill/>
              <a:miter lim="400000"/>
            </a:ln>
            <a:effectLst/>
          </p:spPr>
          <p:txBody>
            <a:bodyPr wrap="square" lIns="45719" tIns="45719" rIns="45719" bIns="45719" numCol="1" anchor="ctr">
              <a:noAutofit/>
            </a:bodyPr>
            <a:lstStyle/>
            <a:p>
              <a:pPr algn="l">
                <a:lnSpc>
                  <a:spcPct val="93000"/>
                </a:lnSpc>
                <a:tabLst/>
                <a:defRPr sz="1800">
                  <a:latin typeface="Arial"/>
                  <a:ea typeface="Arial"/>
                  <a:cs typeface="Arial"/>
                  <a:sym typeface="Arial"/>
                </a:defRPr>
              </a:pPr>
              <a:endParaRPr/>
            </a:p>
          </p:txBody>
        </p:sp>
        <p:sp>
          <p:nvSpPr>
            <p:cNvPr id="314" name="Shape 314"/>
            <p:cNvSpPr/>
            <p:nvPr/>
          </p:nvSpPr>
          <p:spPr>
            <a:xfrm>
              <a:off x="3756025" y="355600"/>
              <a:ext cx="28239" cy="74263"/>
            </a:xfrm>
            <a:custGeom>
              <a:avLst/>
              <a:gdLst/>
              <a:ahLst/>
              <a:cxnLst>
                <a:cxn ang="0">
                  <a:pos x="wd2" y="hd2"/>
                </a:cxn>
                <a:cxn ang="5400000">
                  <a:pos x="wd2" y="hd2"/>
                </a:cxn>
                <a:cxn ang="10800000">
                  <a:pos x="wd2" y="hd2"/>
                </a:cxn>
                <a:cxn ang="16200000">
                  <a:pos x="wd2" y="hd2"/>
                </a:cxn>
              </a:cxnLst>
              <a:rect l="0" t="0" r="r" b="b"/>
              <a:pathLst>
                <a:path w="21600" h="21600" extrusionOk="0">
                  <a:moveTo>
                    <a:pt x="21600" y="7540"/>
                  </a:moveTo>
                  <a:cubicBezTo>
                    <a:pt x="21600" y="2853"/>
                    <a:pt x="16971" y="0"/>
                    <a:pt x="9771" y="0"/>
                  </a:cubicBezTo>
                  <a:cubicBezTo>
                    <a:pt x="3600" y="0"/>
                    <a:pt x="0" y="1834"/>
                    <a:pt x="0" y="3872"/>
                  </a:cubicBezTo>
                  <a:cubicBezTo>
                    <a:pt x="0" y="5706"/>
                    <a:pt x="3600" y="7743"/>
                    <a:pt x="9771" y="7743"/>
                  </a:cubicBezTo>
                  <a:cubicBezTo>
                    <a:pt x="11829" y="7743"/>
                    <a:pt x="14400" y="7336"/>
                    <a:pt x="16457" y="6725"/>
                  </a:cubicBezTo>
                  <a:cubicBezTo>
                    <a:pt x="16971" y="6521"/>
                    <a:pt x="16971" y="6521"/>
                    <a:pt x="16971" y="6521"/>
                  </a:cubicBezTo>
                  <a:cubicBezTo>
                    <a:pt x="17486" y="6521"/>
                    <a:pt x="17486" y="6521"/>
                    <a:pt x="17486" y="7540"/>
                  </a:cubicBezTo>
                  <a:cubicBezTo>
                    <a:pt x="17486" y="13042"/>
                    <a:pt x="11314" y="17321"/>
                    <a:pt x="5143" y="19766"/>
                  </a:cubicBezTo>
                  <a:cubicBezTo>
                    <a:pt x="3086" y="20377"/>
                    <a:pt x="3086" y="20581"/>
                    <a:pt x="3086" y="20785"/>
                  </a:cubicBezTo>
                  <a:cubicBezTo>
                    <a:pt x="3086" y="21396"/>
                    <a:pt x="4114" y="21600"/>
                    <a:pt x="4629" y="21600"/>
                  </a:cubicBezTo>
                  <a:cubicBezTo>
                    <a:pt x="6686" y="21600"/>
                    <a:pt x="21600" y="16098"/>
                    <a:pt x="21600" y="7540"/>
                  </a:cubicBezTo>
                </a:path>
              </a:pathLst>
            </a:custGeom>
            <a:solidFill>
              <a:srgbClr val="000000"/>
            </a:solidFill>
            <a:ln w="12700" cap="flat">
              <a:noFill/>
              <a:miter lim="400000"/>
            </a:ln>
            <a:effectLst/>
          </p:spPr>
          <p:txBody>
            <a:bodyPr wrap="square" lIns="45719" tIns="45719" rIns="45719" bIns="45719" numCol="1" anchor="ctr">
              <a:noAutofit/>
            </a:bodyPr>
            <a:lstStyle/>
            <a:p>
              <a:pPr algn="l">
                <a:lnSpc>
                  <a:spcPct val="93000"/>
                </a:lnSpc>
                <a:tabLst/>
                <a:defRPr sz="1800">
                  <a:latin typeface="Arial"/>
                  <a:ea typeface="Arial"/>
                  <a:cs typeface="Arial"/>
                  <a:sym typeface="Arial"/>
                </a:defRPr>
              </a:pPr>
              <a:endParaRPr/>
            </a:p>
          </p:txBody>
        </p:sp>
        <p:sp>
          <p:nvSpPr>
            <p:cNvPr id="315" name="Shape 315"/>
            <p:cNvSpPr/>
            <p:nvPr/>
          </p:nvSpPr>
          <p:spPr>
            <a:xfrm>
              <a:off x="3852862" y="204787"/>
              <a:ext cx="106010" cy="226657"/>
            </a:xfrm>
            <a:custGeom>
              <a:avLst/>
              <a:gdLst/>
              <a:ahLst/>
              <a:cxnLst>
                <a:cxn ang="0">
                  <a:pos x="wd2" y="hd2"/>
                </a:cxn>
                <a:cxn ang="5400000">
                  <a:pos x="wd2" y="hd2"/>
                </a:cxn>
                <a:cxn ang="10800000">
                  <a:pos x="wd2" y="hd2"/>
                </a:cxn>
                <a:cxn ang="16200000">
                  <a:pos x="wd2" y="hd2"/>
                </a:cxn>
              </a:cxnLst>
              <a:rect l="0" t="0" r="r" b="b"/>
              <a:pathLst>
                <a:path w="21600" h="21600" extrusionOk="0">
                  <a:moveTo>
                    <a:pt x="6624" y="9374"/>
                  </a:moveTo>
                  <a:cubicBezTo>
                    <a:pt x="1152" y="11072"/>
                    <a:pt x="0" y="13313"/>
                    <a:pt x="0" y="14196"/>
                  </a:cubicBezTo>
                  <a:cubicBezTo>
                    <a:pt x="0" y="15351"/>
                    <a:pt x="1440" y="16030"/>
                    <a:pt x="1440" y="16098"/>
                  </a:cubicBezTo>
                  <a:cubicBezTo>
                    <a:pt x="3168" y="16913"/>
                    <a:pt x="3600" y="16981"/>
                    <a:pt x="7344" y="17660"/>
                  </a:cubicBezTo>
                  <a:lnTo>
                    <a:pt x="13536" y="18747"/>
                  </a:lnTo>
                  <a:cubicBezTo>
                    <a:pt x="14256" y="18951"/>
                    <a:pt x="15264" y="19087"/>
                    <a:pt x="15264" y="19834"/>
                  </a:cubicBezTo>
                  <a:cubicBezTo>
                    <a:pt x="15264" y="20377"/>
                    <a:pt x="14400" y="21057"/>
                    <a:pt x="12816" y="21057"/>
                  </a:cubicBezTo>
                  <a:cubicBezTo>
                    <a:pt x="10656" y="21057"/>
                    <a:pt x="8928" y="20513"/>
                    <a:pt x="8352" y="20309"/>
                  </a:cubicBezTo>
                  <a:cubicBezTo>
                    <a:pt x="8064" y="20242"/>
                    <a:pt x="8064" y="20174"/>
                    <a:pt x="7776" y="20174"/>
                  </a:cubicBezTo>
                  <a:cubicBezTo>
                    <a:pt x="7344" y="20174"/>
                    <a:pt x="7344" y="20377"/>
                    <a:pt x="7344" y="20445"/>
                  </a:cubicBezTo>
                  <a:cubicBezTo>
                    <a:pt x="7344" y="20717"/>
                    <a:pt x="9936" y="21600"/>
                    <a:pt x="12816" y="21600"/>
                  </a:cubicBezTo>
                  <a:cubicBezTo>
                    <a:pt x="15984" y="21600"/>
                    <a:pt x="18144" y="20242"/>
                    <a:pt x="18144" y="19019"/>
                  </a:cubicBezTo>
                  <a:cubicBezTo>
                    <a:pt x="18144" y="17864"/>
                    <a:pt x="16272" y="17457"/>
                    <a:pt x="15696" y="17321"/>
                  </a:cubicBezTo>
                  <a:cubicBezTo>
                    <a:pt x="14976" y="17185"/>
                    <a:pt x="13248" y="16913"/>
                    <a:pt x="12528" y="16777"/>
                  </a:cubicBezTo>
                  <a:cubicBezTo>
                    <a:pt x="11520" y="16574"/>
                    <a:pt x="10512" y="16438"/>
                    <a:pt x="9504" y="16234"/>
                  </a:cubicBezTo>
                  <a:lnTo>
                    <a:pt x="6480" y="15691"/>
                  </a:lnTo>
                  <a:cubicBezTo>
                    <a:pt x="4176" y="15215"/>
                    <a:pt x="2592" y="14536"/>
                    <a:pt x="2592" y="13517"/>
                  </a:cubicBezTo>
                  <a:cubicBezTo>
                    <a:pt x="2592" y="12566"/>
                    <a:pt x="4608" y="10460"/>
                    <a:pt x="8928" y="9442"/>
                  </a:cubicBezTo>
                  <a:cubicBezTo>
                    <a:pt x="10800" y="9781"/>
                    <a:pt x="12240" y="9781"/>
                    <a:pt x="13392" y="9781"/>
                  </a:cubicBezTo>
                  <a:cubicBezTo>
                    <a:pt x="14832" y="9781"/>
                    <a:pt x="18144" y="9781"/>
                    <a:pt x="18144" y="9034"/>
                  </a:cubicBezTo>
                  <a:cubicBezTo>
                    <a:pt x="18144" y="8423"/>
                    <a:pt x="15840" y="8355"/>
                    <a:pt x="13968" y="8355"/>
                  </a:cubicBezTo>
                  <a:cubicBezTo>
                    <a:pt x="12960" y="8355"/>
                    <a:pt x="11520" y="8355"/>
                    <a:pt x="9648" y="8694"/>
                  </a:cubicBezTo>
                  <a:cubicBezTo>
                    <a:pt x="8352" y="8015"/>
                    <a:pt x="8064" y="7268"/>
                    <a:pt x="8064" y="6792"/>
                  </a:cubicBezTo>
                  <a:cubicBezTo>
                    <a:pt x="8064" y="5434"/>
                    <a:pt x="9936" y="3600"/>
                    <a:pt x="13824" y="2717"/>
                  </a:cubicBezTo>
                  <a:cubicBezTo>
                    <a:pt x="14688" y="3260"/>
                    <a:pt x="15840" y="3260"/>
                    <a:pt x="16992" y="3260"/>
                  </a:cubicBezTo>
                  <a:cubicBezTo>
                    <a:pt x="18288" y="3260"/>
                    <a:pt x="21600" y="3260"/>
                    <a:pt x="21600" y="2513"/>
                  </a:cubicBezTo>
                  <a:cubicBezTo>
                    <a:pt x="21600" y="1902"/>
                    <a:pt x="19296" y="1902"/>
                    <a:pt x="17280" y="1902"/>
                  </a:cubicBezTo>
                  <a:cubicBezTo>
                    <a:pt x="16704" y="1902"/>
                    <a:pt x="15408" y="1902"/>
                    <a:pt x="14112" y="1970"/>
                  </a:cubicBezTo>
                  <a:cubicBezTo>
                    <a:pt x="13968" y="1766"/>
                    <a:pt x="13824" y="1630"/>
                    <a:pt x="13824" y="1223"/>
                  </a:cubicBezTo>
                  <a:cubicBezTo>
                    <a:pt x="13824" y="883"/>
                    <a:pt x="14112" y="340"/>
                    <a:pt x="14112" y="340"/>
                  </a:cubicBezTo>
                  <a:cubicBezTo>
                    <a:pt x="14112" y="136"/>
                    <a:pt x="13824" y="0"/>
                    <a:pt x="13536" y="0"/>
                  </a:cubicBezTo>
                  <a:cubicBezTo>
                    <a:pt x="12528" y="0"/>
                    <a:pt x="12528" y="1087"/>
                    <a:pt x="12528" y="1155"/>
                  </a:cubicBezTo>
                  <a:cubicBezTo>
                    <a:pt x="12528" y="1630"/>
                    <a:pt x="12960" y="2038"/>
                    <a:pt x="12960" y="2106"/>
                  </a:cubicBezTo>
                  <a:cubicBezTo>
                    <a:pt x="7488" y="2853"/>
                    <a:pt x="4032" y="4755"/>
                    <a:pt x="4032" y="6589"/>
                  </a:cubicBezTo>
                  <a:cubicBezTo>
                    <a:pt x="4032" y="7472"/>
                    <a:pt x="4896" y="8491"/>
                    <a:pt x="7344" y="9102"/>
                  </a:cubicBezTo>
                  <a:lnTo>
                    <a:pt x="6624" y="9374"/>
                  </a:lnTo>
                  <a:close/>
                  <a:moveTo>
                    <a:pt x="14976" y="2513"/>
                  </a:moveTo>
                  <a:cubicBezTo>
                    <a:pt x="15696" y="2377"/>
                    <a:pt x="16848" y="2377"/>
                    <a:pt x="17424" y="2377"/>
                  </a:cubicBezTo>
                  <a:cubicBezTo>
                    <a:pt x="19152" y="2377"/>
                    <a:pt x="19296" y="2445"/>
                    <a:pt x="20160" y="2513"/>
                  </a:cubicBezTo>
                  <a:cubicBezTo>
                    <a:pt x="19872" y="2581"/>
                    <a:pt x="19296" y="2717"/>
                    <a:pt x="17136" y="2717"/>
                  </a:cubicBezTo>
                  <a:cubicBezTo>
                    <a:pt x="16128" y="2717"/>
                    <a:pt x="15552" y="2717"/>
                    <a:pt x="14976" y="2513"/>
                  </a:cubicBezTo>
                  <a:close/>
                  <a:moveTo>
                    <a:pt x="10944" y="9034"/>
                  </a:moveTo>
                  <a:cubicBezTo>
                    <a:pt x="12096" y="8898"/>
                    <a:pt x="13248" y="8898"/>
                    <a:pt x="13824" y="8898"/>
                  </a:cubicBezTo>
                  <a:cubicBezTo>
                    <a:pt x="15696" y="8898"/>
                    <a:pt x="15840" y="8966"/>
                    <a:pt x="16704" y="9034"/>
                  </a:cubicBezTo>
                  <a:cubicBezTo>
                    <a:pt x="16416" y="9170"/>
                    <a:pt x="15840" y="9238"/>
                    <a:pt x="13536" y="9238"/>
                  </a:cubicBezTo>
                  <a:cubicBezTo>
                    <a:pt x="12384" y="9238"/>
                    <a:pt x="11808" y="9238"/>
                    <a:pt x="10944" y="9034"/>
                  </a:cubicBezTo>
                  <a:close/>
                </a:path>
              </a:pathLst>
            </a:custGeom>
            <a:solidFill>
              <a:srgbClr val="000000"/>
            </a:solidFill>
            <a:ln w="12700" cap="flat">
              <a:noFill/>
              <a:miter lim="400000"/>
            </a:ln>
            <a:effectLst/>
          </p:spPr>
          <p:txBody>
            <a:bodyPr wrap="square" lIns="45719" tIns="45719" rIns="45719" bIns="45719" numCol="1" anchor="ctr">
              <a:noAutofit/>
            </a:bodyPr>
            <a:lstStyle/>
            <a:p>
              <a:pPr algn="l">
                <a:lnSpc>
                  <a:spcPct val="93000"/>
                </a:lnSpc>
                <a:tabLst/>
                <a:defRPr sz="1800">
                  <a:latin typeface="Arial"/>
                  <a:ea typeface="Arial"/>
                  <a:cs typeface="Arial"/>
                  <a:sym typeface="Arial"/>
                </a:defRPr>
              </a:pPr>
              <a:endParaRPr/>
            </a:p>
          </p:txBody>
        </p:sp>
        <p:sp>
          <p:nvSpPr>
            <p:cNvPr id="316" name="Shape 316"/>
            <p:cNvSpPr/>
            <p:nvPr/>
          </p:nvSpPr>
          <p:spPr>
            <a:xfrm>
              <a:off x="4054475" y="288925"/>
              <a:ext cx="167918" cy="58386"/>
            </a:xfrm>
            <a:custGeom>
              <a:avLst/>
              <a:gdLst/>
              <a:ahLst/>
              <a:cxnLst>
                <a:cxn ang="0">
                  <a:pos x="wd2" y="hd2"/>
                </a:cxn>
                <a:cxn ang="5400000">
                  <a:pos x="wd2" y="hd2"/>
                </a:cxn>
                <a:cxn ang="10800000">
                  <a:pos x="wd2" y="hd2"/>
                </a:cxn>
                <a:cxn ang="16200000">
                  <a:pos x="wd2" y="hd2"/>
                </a:cxn>
              </a:cxnLst>
              <a:rect l="0" t="0" r="r" b="b"/>
              <a:pathLst>
                <a:path w="21600" h="21600" extrusionOk="0">
                  <a:moveTo>
                    <a:pt x="20497" y="3643"/>
                  </a:moveTo>
                  <a:cubicBezTo>
                    <a:pt x="20957" y="3643"/>
                    <a:pt x="21600" y="3643"/>
                    <a:pt x="21600" y="1822"/>
                  </a:cubicBezTo>
                  <a:cubicBezTo>
                    <a:pt x="21600" y="0"/>
                    <a:pt x="20957" y="0"/>
                    <a:pt x="20497" y="0"/>
                  </a:cubicBezTo>
                  <a:lnTo>
                    <a:pt x="1103" y="0"/>
                  </a:lnTo>
                  <a:cubicBezTo>
                    <a:pt x="643" y="0"/>
                    <a:pt x="0" y="0"/>
                    <a:pt x="0" y="1822"/>
                  </a:cubicBezTo>
                  <a:cubicBezTo>
                    <a:pt x="0" y="3643"/>
                    <a:pt x="643" y="3643"/>
                    <a:pt x="1103" y="3643"/>
                  </a:cubicBezTo>
                  <a:lnTo>
                    <a:pt x="20497" y="3643"/>
                  </a:lnTo>
                  <a:close/>
                  <a:moveTo>
                    <a:pt x="20497" y="21600"/>
                  </a:moveTo>
                  <a:cubicBezTo>
                    <a:pt x="20957" y="21600"/>
                    <a:pt x="21600" y="21600"/>
                    <a:pt x="21600" y="19778"/>
                  </a:cubicBezTo>
                  <a:cubicBezTo>
                    <a:pt x="21600" y="17957"/>
                    <a:pt x="20957" y="17957"/>
                    <a:pt x="20497" y="17957"/>
                  </a:cubicBezTo>
                  <a:lnTo>
                    <a:pt x="1103" y="17957"/>
                  </a:lnTo>
                  <a:cubicBezTo>
                    <a:pt x="643" y="17957"/>
                    <a:pt x="0" y="17957"/>
                    <a:pt x="0" y="19778"/>
                  </a:cubicBezTo>
                  <a:cubicBezTo>
                    <a:pt x="0" y="21600"/>
                    <a:pt x="643" y="21600"/>
                    <a:pt x="1103" y="21600"/>
                  </a:cubicBezTo>
                  <a:lnTo>
                    <a:pt x="20497" y="21600"/>
                  </a:lnTo>
                  <a:close/>
                </a:path>
              </a:pathLst>
            </a:custGeom>
            <a:solidFill>
              <a:srgbClr val="000000"/>
            </a:solidFill>
            <a:ln w="12700" cap="flat">
              <a:noFill/>
              <a:miter lim="400000"/>
            </a:ln>
            <a:effectLst/>
          </p:spPr>
          <p:txBody>
            <a:bodyPr wrap="square" lIns="45719" tIns="45719" rIns="45719" bIns="45719" numCol="1" anchor="ctr">
              <a:noAutofit/>
            </a:bodyPr>
            <a:lstStyle/>
            <a:p>
              <a:pPr algn="l">
                <a:lnSpc>
                  <a:spcPct val="93000"/>
                </a:lnSpc>
                <a:tabLst/>
                <a:defRPr sz="1800">
                  <a:latin typeface="Arial"/>
                  <a:ea typeface="Arial"/>
                  <a:cs typeface="Arial"/>
                  <a:sym typeface="Arial"/>
                </a:defRPr>
              </a:pPr>
              <a:endParaRPr/>
            </a:p>
          </p:txBody>
        </p:sp>
        <p:sp>
          <p:nvSpPr>
            <p:cNvPr id="317" name="Shape 317"/>
            <p:cNvSpPr/>
            <p:nvPr/>
          </p:nvSpPr>
          <p:spPr>
            <a:xfrm>
              <a:off x="4316412" y="212725"/>
              <a:ext cx="106008" cy="172683"/>
            </a:xfrm>
            <a:custGeom>
              <a:avLst/>
              <a:gdLst/>
              <a:ahLst/>
              <a:cxnLst>
                <a:cxn ang="0">
                  <a:pos x="wd2" y="hd2"/>
                </a:cxn>
                <a:cxn ang="5400000">
                  <a:pos x="wd2" y="hd2"/>
                </a:cxn>
                <a:cxn ang="10800000">
                  <a:pos x="wd2" y="hd2"/>
                </a:cxn>
                <a:cxn ang="16200000">
                  <a:pos x="wd2" y="hd2"/>
                </a:cxn>
              </a:cxnLst>
              <a:rect l="0" t="0" r="r" b="b"/>
              <a:pathLst>
                <a:path w="21600" h="21600" extrusionOk="0">
                  <a:moveTo>
                    <a:pt x="21600" y="10844"/>
                  </a:moveTo>
                  <a:cubicBezTo>
                    <a:pt x="21600" y="8356"/>
                    <a:pt x="21310" y="5867"/>
                    <a:pt x="19570" y="3556"/>
                  </a:cubicBezTo>
                  <a:cubicBezTo>
                    <a:pt x="17251" y="533"/>
                    <a:pt x="13047" y="0"/>
                    <a:pt x="10872" y="0"/>
                  </a:cubicBezTo>
                  <a:cubicBezTo>
                    <a:pt x="7683" y="0"/>
                    <a:pt x="4059" y="800"/>
                    <a:pt x="1885" y="3733"/>
                  </a:cubicBezTo>
                  <a:cubicBezTo>
                    <a:pt x="290" y="5867"/>
                    <a:pt x="0" y="8356"/>
                    <a:pt x="0" y="10844"/>
                  </a:cubicBezTo>
                  <a:cubicBezTo>
                    <a:pt x="0" y="13244"/>
                    <a:pt x="145" y="16000"/>
                    <a:pt x="2319" y="18400"/>
                  </a:cubicBezTo>
                  <a:cubicBezTo>
                    <a:pt x="4494" y="20978"/>
                    <a:pt x="8263" y="21600"/>
                    <a:pt x="10728" y="21600"/>
                  </a:cubicBezTo>
                  <a:cubicBezTo>
                    <a:pt x="13482" y="21600"/>
                    <a:pt x="17396" y="20889"/>
                    <a:pt x="19715" y="17956"/>
                  </a:cubicBezTo>
                  <a:cubicBezTo>
                    <a:pt x="21310" y="15822"/>
                    <a:pt x="21600" y="13333"/>
                    <a:pt x="21600" y="10844"/>
                  </a:cubicBezTo>
                  <a:close/>
                  <a:moveTo>
                    <a:pt x="10728" y="20889"/>
                  </a:moveTo>
                  <a:cubicBezTo>
                    <a:pt x="8843" y="20889"/>
                    <a:pt x="5799" y="20089"/>
                    <a:pt x="4784" y="17067"/>
                  </a:cubicBezTo>
                  <a:cubicBezTo>
                    <a:pt x="4204" y="15200"/>
                    <a:pt x="4204" y="12356"/>
                    <a:pt x="4204" y="10489"/>
                  </a:cubicBezTo>
                  <a:cubicBezTo>
                    <a:pt x="4204" y="8444"/>
                    <a:pt x="4204" y="6400"/>
                    <a:pt x="4639" y="4711"/>
                  </a:cubicBezTo>
                  <a:cubicBezTo>
                    <a:pt x="5654" y="978"/>
                    <a:pt x="9423" y="711"/>
                    <a:pt x="10728" y="711"/>
                  </a:cubicBezTo>
                  <a:cubicBezTo>
                    <a:pt x="12467" y="711"/>
                    <a:pt x="15801" y="1244"/>
                    <a:pt x="16816" y="4356"/>
                  </a:cubicBezTo>
                  <a:cubicBezTo>
                    <a:pt x="17396" y="6133"/>
                    <a:pt x="17396" y="8533"/>
                    <a:pt x="17396" y="10489"/>
                  </a:cubicBezTo>
                  <a:cubicBezTo>
                    <a:pt x="17396" y="12800"/>
                    <a:pt x="17396" y="14933"/>
                    <a:pt x="16816" y="16978"/>
                  </a:cubicBezTo>
                  <a:cubicBezTo>
                    <a:pt x="15946" y="19911"/>
                    <a:pt x="13047" y="20889"/>
                    <a:pt x="10728" y="20889"/>
                  </a:cubicBezTo>
                  <a:close/>
                </a:path>
              </a:pathLst>
            </a:custGeom>
            <a:solidFill>
              <a:srgbClr val="000000"/>
            </a:solidFill>
            <a:ln w="12700" cap="flat">
              <a:noFill/>
              <a:miter lim="400000"/>
            </a:ln>
            <a:effectLst/>
          </p:spPr>
          <p:txBody>
            <a:bodyPr wrap="square" lIns="45719" tIns="45719" rIns="45719" bIns="45719" numCol="1" anchor="ctr">
              <a:noAutofit/>
            </a:bodyPr>
            <a:lstStyle/>
            <a:p>
              <a:pPr algn="l">
                <a:lnSpc>
                  <a:spcPct val="93000"/>
                </a:lnSpc>
                <a:tabLst/>
                <a:defRPr sz="1800">
                  <a:latin typeface="Arial"/>
                  <a:ea typeface="Arial"/>
                  <a:cs typeface="Arial"/>
                  <a:sym typeface="Arial"/>
                </a:defRPr>
              </a:pPr>
              <a:endParaRPr/>
            </a:p>
          </p:txBody>
        </p:sp>
        <p:sp>
          <p:nvSpPr>
            <p:cNvPr id="318" name="Shape 318"/>
            <p:cNvSpPr/>
            <p:nvPr/>
          </p:nvSpPr>
          <p:spPr>
            <a:xfrm>
              <a:off x="4454525" y="355600"/>
              <a:ext cx="28239" cy="74263"/>
            </a:xfrm>
            <a:custGeom>
              <a:avLst/>
              <a:gdLst/>
              <a:ahLst/>
              <a:cxnLst>
                <a:cxn ang="0">
                  <a:pos x="wd2" y="hd2"/>
                </a:cxn>
                <a:cxn ang="5400000">
                  <a:pos x="wd2" y="hd2"/>
                </a:cxn>
                <a:cxn ang="10800000">
                  <a:pos x="wd2" y="hd2"/>
                </a:cxn>
                <a:cxn ang="16200000">
                  <a:pos x="wd2" y="hd2"/>
                </a:cxn>
              </a:cxnLst>
              <a:rect l="0" t="0" r="r" b="b"/>
              <a:pathLst>
                <a:path w="21600" h="21600" extrusionOk="0">
                  <a:moveTo>
                    <a:pt x="21600" y="7540"/>
                  </a:moveTo>
                  <a:cubicBezTo>
                    <a:pt x="21600" y="2853"/>
                    <a:pt x="16971" y="0"/>
                    <a:pt x="9771" y="0"/>
                  </a:cubicBezTo>
                  <a:cubicBezTo>
                    <a:pt x="3600" y="0"/>
                    <a:pt x="0" y="1834"/>
                    <a:pt x="0" y="3872"/>
                  </a:cubicBezTo>
                  <a:cubicBezTo>
                    <a:pt x="0" y="5706"/>
                    <a:pt x="3600" y="7743"/>
                    <a:pt x="9771" y="7743"/>
                  </a:cubicBezTo>
                  <a:cubicBezTo>
                    <a:pt x="11829" y="7743"/>
                    <a:pt x="14400" y="7336"/>
                    <a:pt x="16457" y="6725"/>
                  </a:cubicBezTo>
                  <a:cubicBezTo>
                    <a:pt x="16971" y="6521"/>
                    <a:pt x="16971" y="6521"/>
                    <a:pt x="16971" y="6521"/>
                  </a:cubicBezTo>
                  <a:cubicBezTo>
                    <a:pt x="17486" y="6521"/>
                    <a:pt x="17486" y="6521"/>
                    <a:pt x="17486" y="7540"/>
                  </a:cubicBezTo>
                  <a:cubicBezTo>
                    <a:pt x="17486" y="13042"/>
                    <a:pt x="11314" y="17321"/>
                    <a:pt x="5143" y="19766"/>
                  </a:cubicBezTo>
                  <a:cubicBezTo>
                    <a:pt x="3086" y="20377"/>
                    <a:pt x="3086" y="20581"/>
                    <a:pt x="3086" y="20785"/>
                  </a:cubicBezTo>
                  <a:cubicBezTo>
                    <a:pt x="3086" y="21396"/>
                    <a:pt x="4114" y="21600"/>
                    <a:pt x="4629" y="21600"/>
                  </a:cubicBezTo>
                  <a:cubicBezTo>
                    <a:pt x="6686" y="21600"/>
                    <a:pt x="21600" y="16098"/>
                    <a:pt x="21600" y="7540"/>
                  </a:cubicBezTo>
                </a:path>
              </a:pathLst>
            </a:custGeom>
            <a:solidFill>
              <a:srgbClr val="000000"/>
            </a:solidFill>
            <a:ln w="12700" cap="flat">
              <a:noFill/>
              <a:miter lim="400000"/>
            </a:ln>
            <a:effectLst/>
          </p:spPr>
          <p:txBody>
            <a:bodyPr wrap="square" lIns="45719" tIns="45719" rIns="45719" bIns="45719" numCol="1" anchor="ctr">
              <a:noAutofit/>
            </a:bodyPr>
            <a:lstStyle/>
            <a:p>
              <a:pPr algn="l">
                <a:lnSpc>
                  <a:spcPct val="93000"/>
                </a:lnSpc>
                <a:tabLst/>
                <a:defRPr sz="1800">
                  <a:latin typeface="Arial"/>
                  <a:ea typeface="Arial"/>
                  <a:cs typeface="Arial"/>
                  <a:sym typeface="Arial"/>
                </a:defRPr>
              </a:pPr>
              <a:endParaRPr/>
            </a:p>
          </p:txBody>
        </p:sp>
        <p:sp>
          <p:nvSpPr>
            <p:cNvPr id="319" name="Shape 319"/>
            <p:cNvSpPr/>
            <p:nvPr/>
          </p:nvSpPr>
          <p:spPr>
            <a:xfrm>
              <a:off x="4551362" y="223837"/>
              <a:ext cx="77433" cy="159983"/>
            </a:xfrm>
            <a:custGeom>
              <a:avLst/>
              <a:gdLst/>
              <a:ahLst/>
              <a:cxnLst>
                <a:cxn ang="0">
                  <a:pos x="wd2" y="hd2"/>
                </a:cxn>
                <a:cxn ang="5400000">
                  <a:pos x="wd2" y="hd2"/>
                </a:cxn>
                <a:cxn ang="10800000">
                  <a:pos x="wd2" y="hd2"/>
                </a:cxn>
                <a:cxn ang="16200000">
                  <a:pos x="wd2" y="hd2"/>
                </a:cxn>
              </a:cxnLst>
              <a:rect l="0" t="0" r="r" b="b"/>
              <a:pathLst>
                <a:path w="21600" h="21600" extrusionOk="0">
                  <a:moveTo>
                    <a:pt x="12881" y="7680"/>
                  </a:moveTo>
                  <a:lnTo>
                    <a:pt x="19420" y="7680"/>
                  </a:lnTo>
                  <a:cubicBezTo>
                    <a:pt x="20807" y="7680"/>
                    <a:pt x="21600" y="7680"/>
                    <a:pt x="21600" y="7008"/>
                  </a:cubicBezTo>
                  <a:cubicBezTo>
                    <a:pt x="21600" y="6624"/>
                    <a:pt x="20807" y="6624"/>
                    <a:pt x="19618" y="6624"/>
                  </a:cubicBezTo>
                  <a:lnTo>
                    <a:pt x="13475" y="6624"/>
                  </a:lnTo>
                  <a:cubicBezTo>
                    <a:pt x="16051" y="1824"/>
                    <a:pt x="16250" y="1152"/>
                    <a:pt x="16250" y="960"/>
                  </a:cubicBezTo>
                  <a:cubicBezTo>
                    <a:pt x="16250" y="384"/>
                    <a:pt x="15457" y="0"/>
                    <a:pt x="14268" y="0"/>
                  </a:cubicBezTo>
                  <a:cubicBezTo>
                    <a:pt x="14070" y="0"/>
                    <a:pt x="12088" y="0"/>
                    <a:pt x="11494" y="1248"/>
                  </a:cubicBezTo>
                  <a:lnTo>
                    <a:pt x="8719" y="6624"/>
                  </a:lnTo>
                  <a:lnTo>
                    <a:pt x="2180" y="6624"/>
                  </a:lnTo>
                  <a:cubicBezTo>
                    <a:pt x="793" y="6624"/>
                    <a:pt x="0" y="6624"/>
                    <a:pt x="0" y="7296"/>
                  </a:cubicBezTo>
                  <a:cubicBezTo>
                    <a:pt x="0" y="7680"/>
                    <a:pt x="594" y="7680"/>
                    <a:pt x="1982" y="7680"/>
                  </a:cubicBezTo>
                  <a:lnTo>
                    <a:pt x="8125" y="7680"/>
                  </a:lnTo>
                  <a:cubicBezTo>
                    <a:pt x="3171" y="17280"/>
                    <a:pt x="2774" y="17856"/>
                    <a:pt x="2774" y="18432"/>
                  </a:cubicBezTo>
                  <a:cubicBezTo>
                    <a:pt x="2774" y="20256"/>
                    <a:pt x="5549" y="21600"/>
                    <a:pt x="9314" y="21600"/>
                  </a:cubicBezTo>
                  <a:cubicBezTo>
                    <a:pt x="16448" y="21600"/>
                    <a:pt x="20411" y="16608"/>
                    <a:pt x="20411" y="16416"/>
                  </a:cubicBezTo>
                  <a:cubicBezTo>
                    <a:pt x="20411" y="16032"/>
                    <a:pt x="19817" y="16032"/>
                    <a:pt x="19618" y="16032"/>
                  </a:cubicBezTo>
                  <a:cubicBezTo>
                    <a:pt x="19024" y="16032"/>
                    <a:pt x="18826" y="16128"/>
                    <a:pt x="18628" y="16512"/>
                  </a:cubicBezTo>
                  <a:cubicBezTo>
                    <a:pt x="15457" y="20064"/>
                    <a:pt x="11890" y="20832"/>
                    <a:pt x="9512" y="20832"/>
                  </a:cubicBezTo>
                  <a:cubicBezTo>
                    <a:pt x="7927" y="20832"/>
                    <a:pt x="7332" y="20448"/>
                    <a:pt x="7332" y="19296"/>
                  </a:cubicBezTo>
                  <a:cubicBezTo>
                    <a:pt x="7332" y="18432"/>
                    <a:pt x="7332" y="18240"/>
                    <a:pt x="7728" y="17664"/>
                  </a:cubicBezTo>
                  <a:lnTo>
                    <a:pt x="12881" y="7680"/>
                  </a:lnTo>
                </a:path>
              </a:pathLst>
            </a:custGeom>
            <a:solidFill>
              <a:srgbClr val="000000"/>
            </a:solidFill>
            <a:ln w="12700" cap="flat">
              <a:noFill/>
              <a:miter lim="400000"/>
            </a:ln>
            <a:effectLst/>
          </p:spPr>
          <p:txBody>
            <a:bodyPr wrap="square" lIns="45719" tIns="45719" rIns="45719" bIns="45719" numCol="1" anchor="ctr">
              <a:noAutofit/>
            </a:bodyPr>
            <a:lstStyle/>
            <a:p>
              <a:pPr algn="l">
                <a:lnSpc>
                  <a:spcPct val="93000"/>
                </a:lnSpc>
                <a:tabLst/>
                <a:defRPr sz="1800">
                  <a:latin typeface="Arial"/>
                  <a:ea typeface="Arial"/>
                  <a:cs typeface="Arial"/>
                  <a:sym typeface="Arial"/>
                </a:defRPr>
              </a:pPr>
              <a:endParaRPr/>
            </a:p>
          </p:txBody>
        </p:sp>
        <p:sp>
          <p:nvSpPr>
            <p:cNvPr id="320" name="Shape 320"/>
            <p:cNvSpPr/>
            <p:nvPr/>
          </p:nvSpPr>
          <p:spPr>
            <a:xfrm>
              <a:off x="4722812" y="288925"/>
              <a:ext cx="167919" cy="58386"/>
            </a:xfrm>
            <a:custGeom>
              <a:avLst/>
              <a:gdLst/>
              <a:ahLst/>
              <a:cxnLst>
                <a:cxn ang="0">
                  <a:pos x="wd2" y="hd2"/>
                </a:cxn>
                <a:cxn ang="5400000">
                  <a:pos x="wd2" y="hd2"/>
                </a:cxn>
                <a:cxn ang="10800000">
                  <a:pos x="wd2" y="hd2"/>
                </a:cxn>
                <a:cxn ang="16200000">
                  <a:pos x="wd2" y="hd2"/>
                </a:cxn>
              </a:cxnLst>
              <a:rect l="0" t="0" r="r" b="b"/>
              <a:pathLst>
                <a:path w="21600" h="21600" extrusionOk="0">
                  <a:moveTo>
                    <a:pt x="20497" y="3643"/>
                  </a:moveTo>
                  <a:cubicBezTo>
                    <a:pt x="20957" y="3643"/>
                    <a:pt x="21600" y="3643"/>
                    <a:pt x="21600" y="1822"/>
                  </a:cubicBezTo>
                  <a:cubicBezTo>
                    <a:pt x="21600" y="0"/>
                    <a:pt x="20957" y="0"/>
                    <a:pt x="20497" y="0"/>
                  </a:cubicBezTo>
                  <a:lnTo>
                    <a:pt x="1103" y="0"/>
                  </a:lnTo>
                  <a:cubicBezTo>
                    <a:pt x="643" y="0"/>
                    <a:pt x="0" y="0"/>
                    <a:pt x="0" y="1822"/>
                  </a:cubicBezTo>
                  <a:cubicBezTo>
                    <a:pt x="0" y="3643"/>
                    <a:pt x="643" y="3643"/>
                    <a:pt x="1103" y="3643"/>
                  </a:cubicBezTo>
                  <a:lnTo>
                    <a:pt x="20497" y="3643"/>
                  </a:lnTo>
                  <a:close/>
                  <a:moveTo>
                    <a:pt x="20497" y="21600"/>
                  </a:moveTo>
                  <a:cubicBezTo>
                    <a:pt x="20957" y="21600"/>
                    <a:pt x="21600" y="21600"/>
                    <a:pt x="21600" y="19778"/>
                  </a:cubicBezTo>
                  <a:cubicBezTo>
                    <a:pt x="21600" y="17957"/>
                    <a:pt x="20957" y="17957"/>
                    <a:pt x="20497" y="17957"/>
                  </a:cubicBezTo>
                  <a:lnTo>
                    <a:pt x="1103" y="17957"/>
                  </a:lnTo>
                  <a:cubicBezTo>
                    <a:pt x="643" y="17957"/>
                    <a:pt x="0" y="17957"/>
                    <a:pt x="0" y="19778"/>
                  </a:cubicBezTo>
                  <a:cubicBezTo>
                    <a:pt x="0" y="21600"/>
                    <a:pt x="643" y="21600"/>
                    <a:pt x="1103" y="21600"/>
                  </a:cubicBezTo>
                  <a:lnTo>
                    <a:pt x="20497" y="21600"/>
                  </a:lnTo>
                  <a:close/>
                </a:path>
              </a:pathLst>
            </a:custGeom>
            <a:solidFill>
              <a:srgbClr val="000000"/>
            </a:solidFill>
            <a:ln w="12700" cap="flat">
              <a:noFill/>
              <a:miter lim="400000"/>
            </a:ln>
            <a:effectLst/>
          </p:spPr>
          <p:txBody>
            <a:bodyPr wrap="square" lIns="45719" tIns="45719" rIns="45719" bIns="45719" numCol="1" anchor="ctr">
              <a:noAutofit/>
            </a:bodyPr>
            <a:lstStyle/>
            <a:p>
              <a:pPr algn="l">
                <a:lnSpc>
                  <a:spcPct val="93000"/>
                </a:lnSpc>
                <a:tabLst/>
                <a:defRPr sz="1800">
                  <a:latin typeface="Arial"/>
                  <a:ea typeface="Arial"/>
                  <a:cs typeface="Arial"/>
                  <a:sym typeface="Arial"/>
                </a:defRPr>
              </a:pPr>
              <a:endParaRPr/>
            </a:p>
          </p:txBody>
        </p:sp>
        <p:sp>
          <p:nvSpPr>
            <p:cNvPr id="321" name="Shape 321"/>
            <p:cNvSpPr/>
            <p:nvPr/>
          </p:nvSpPr>
          <p:spPr>
            <a:xfrm>
              <a:off x="4995862" y="310996"/>
              <a:ext cx="153633" cy="12701"/>
            </a:xfrm>
            <a:custGeom>
              <a:avLst/>
              <a:gdLst/>
              <a:ahLst/>
              <a:cxnLst>
                <a:cxn ang="0">
                  <a:pos x="wd2" y="hd2"/>
                </a:cxn>
                <a:cxn ang="5400000">
                  <a:pos x="wd2" y="hd2"/>
                </a:cxn>
                <a:cxn ang="10800000">
                  <a:pos x="wd2" y="hd2"/>
                </a:cxn>
                <a:cxn ang="16200000">
                  <a:pos x="wd2" y="hd2"/>
                </a:cxn>
              </a:cxnLst>
              <a:rect l="0" t="0" r="r" b="b"/>
              <a:pathLst>
                <a:path w="21600" h="21600" extrusionOk="0">
                  <a:moveTo>
                    <a:pt x="20300" y="21600"/>
                  </a:moveTo>
                  <a:cubicBezTo>
                    <a:pt x="20900" y="21600"/>
                    <a:pt x="21600" y="21600"/>
                    <a:pt x="21600" y="11520"/>
                  </a:cubicBezTo>
                  <a:cubicBezTo>
                    <a:pt x="21600" y="0"/>
                    <a:pt x="20900" y="0"/>
                    <a:pt x="20300" y="0"/>
                  </a:cubicBezTo>
                  <a:lnTo>
                    <a:pt x="1200" y="0"/>
                  </a:lnTo>
                  <a:cubicBezTo>
                    <a:pt x="600" y="0"/>
                    <a:pt x="0" y="0"/>
                    <a:pt x="0" y="11520"/>
                  </a:cubicBezTo>
                  <a:cubicBezTo>
                    <a:pt x="0" y="21600"/>
                    <a:pt x="600" y="21600"/>
                    <a:pt x="1200" y="21600"/>
                  </a:cubicBezTo>
                  <a:lnTo>
                    <a:pt x="20300" y="21600"/>
                  </a:lnTo>
                </a:path>
              </a:pathLst>
            </a:custGeom>
            <a:solidFill>
              <a:srgbClr val="000000"/>
            </a:solidFill>
            <a:ln w="12700" cap="flat">
              <a:noFill/>
              <a:miter lim="400000"/>
            </a:ln>
            <a:effectLst/>
          </p:spPr>
          <p:txBody>
            <a:bodyPr wrap="square" lIns="45719" tIns="45719" rIns="45719" bIns="45719" numCol="1" anchor="ctr">
              <a:noAutofit/>
            </a:bodyPr>
            <a:lstStyle/>
            <a:p>
              <a:pPr algn="l">
                <a:lnSpc>
                  <a:spcPct val="93000"/>
                </a:lnSpc>
                <a:tabLst/>
                <a:defRPr sz="1800">
                  <a:latin typeface="Arial"/>
                  <a:ea typeface="Arial"/>
                  <a:cs typeface="Arial"/>
                  <a:sym typeface="Arial"/>
                </a:defRPr>
              </a:pPr>
              <a:endParaRPr/>
            </a:p>
          </p:txBody>
        </p:sp>
        <p:sp>
          <p:nvSpPr>
            <p:cNvPr id="322" name="Shape 322"/>
            <p:cNvSpPr/>
            <p:nvPr/>
          </p:nvSpPr>
          <p:spPr>
            <a:xfrm>
              <a:off x="5240337" y="136525"/>
              <a:ext cx="110773" cy="48869"/>
            </a:xfrm>
            <a:custGeom>
              <a:avLst/>
              <a:gdLst/>
              <a:ahLst/>
              <a:cxnLst>
                <a:cxn ang="0">
                  <a:pos x="wd2" y="hd2"/>
                </a:cxn>
                <a:cxn ang="5400000">
                  <a:pos x="wd2" y="hd2"/>
                </a:cxn>
                <a:cxn ang="10800000">
                  <a:pos x="wd2" y="hd2"/>
                </a:cxn>
                <a:cxn ang="16200000">
                  <a:pos x="wd2" y="hd2"/>
                </a:cxn>
              </a:cxnLst>
              <a:rect l="0" t="0" r="r" b="b"/>
              <a:pathLst>
                <a:path w="21600" h="21600" extrusionOk="0">
                  <a:moveTo>
                    <a:pt x="17335" y="12777"/>
                  </a:moveTo>
                  <a:cubicBezTo>
                    <a:pt x="16647" y="14299"/>
                    <a:pt x="14996" y="17341"/>
                    <a:pt x="14996" y="19166"/>
                  </a:cubicBezTo>
                  <a:cubicBezTo>
                    <a:pt x="14996" y="20383"/>
                    <a:pt x="15409" y="21600"/>
                    <a:pt x="15959" y="21600"/>
                  </a:cubicBezTo>
                  <a:cubicBezTo>
                    <a:pt x="16372" y="21600"/>
                    <a:pt x="16647" y="20687"/>
                    <a:pt x="16922" y="20079"/>
                  </a:cubicBezTo>
                  <a:cubicBezTo>
                    <a:pt x="17473" y="18558"/>
                    <a:pt x="18573" y="15515"/>
                    <a:pt x="20775" y="13082"/>
                  </a:cubicBezTo>
                  <a:cubicBezTo>
                    <a:pt x="21050" y="12473"/>
                    <a:pt x="21600" y="12169"/>
                    <a:pt x="21600" y="10648"/>
                  </a:cubicBezTo>
                  <a:cubicBezTo>
                    <a:pt x="21600" y="9735"/>
                    <a:pt x="21187" y="9127"/>
                    <a:pt x="20912" y="8518"/>
                  </a:cubicBezTo>
                  <a:cubicBezTo>
                    <a:pt x="19811" y="6997"/>
                    <a:pt x="19261" y="4868"/>
                    <a:pt x="18848" y="2434"/>
                  </a:cubicBezTo>
                  <a:cubicBezTo>
                    <a:pt x="18848" y="1521"/>
                    <a:pt x="18573" y="0"/>
                    <a:pt x="17885" y="0"/>
                  </a:cubicBezTo>
                  <a:cubicBezTo>
                    <a:pt x="17197" y="0"/>
                    <a:pt x="16922" y="1521"/>
                    <a:pt x="16922" y="2130"/>
                  </a:cubicBezTo>
                  <a:cubicBezTo>
                    <a:pt x="16922" y="2738"/>
                    <a:pt x="17335" y="6389"/>
                    <a:pt x="18161" y="8518"/>
                  </a:cubicBezTo>
                  <a:lnTo>
                    <a:pt x="1651" y="8518"/>
                  </a:lnTo>
                  <a:cubicBezTo>
                    <a:pt x="825" y="8518"/>
                    <a:pt x="0" y="8518"/>
                    <a:pt x="0" y="10648"/>
                  </a:cubicBezTo>
                  <a:cubicBezTo>
                    <a:pt x="0" y="12777"/>
                    <a:pt x="825" y="12777"/>
                    <a:pt x="1651" y="12777"/>
                  </a:cubicBezTo>
                  <a:lnTo>
                    <a:pt x="17335" y="12777"/>
                  </a:lnTo>
                </a:path>
              </a:pathLst>
            </a:custGeom>
            <a:solidFill>
              <a:srgbClr val="000000"/>
            </a:solidFill>
            <a:ln w="12700" cap="flat">
              <a:noFill/>
              <a:miter lim="400000"/>
            </a:ln>
            <a:effectLst/>
          </p:spPr>
          <p:txBody>
            <a:bodyPr wrap="square" lIns="45719" tIns="45719" rIns="45719" bIns="45719" numCol="1" anchor="ctr">
              <a:noAutofit/>
            </a:bodyPr>
            <a:lstStyle/>
            <a:p>
              <a:pPr algn="l">
                <a:lnSpc>
                  <a:spcPct val="93000"/>
                </a:lnSpc>
                <a:tabLst/>
                <a:defRPr sz="1800">
                  <a:latin typeface="Arial"/>
                  <a:ea typeface="Arial"/>
                  <a:cs typeface="Arial"/>
                  <a:sym typeface="Arial"/>
                </a:defRPr>
              </a:pPr>
              <a:endParaRPr/>
            </a:p>
          </p:txBody>
        </p:sp>
        <p:sp>
          <p:nvSpPr>
            <p:cNvPr id="323" name="Shape 323"/>
            <p:cNvSpPr/>
            <p:nvPr/>
          </p:nvSpPr>
          <p:spPr>
            <a:xfrm>
              <a:off x="5183187" y="200025"/>
              <a:ext cx="185382" cy="180619"/>
            </a:xfrm>
            <a:custGeom>
              <a:avLst/>
              <a:gdLst/>
              <a:ahLst/>
              <a:cxnLst>
                <a:cxn ang="0">
                  <a:pos x="wd2" y="hd2"/>
                </a:cxn>
                <a:cxn ang="5400000">
                  <a:pos x="wd2" y="hd2"/>
                </a:cxn>
                <a:cxn ang="10800000">
                  <a:pos x="wd2" y="hd2"/>
                </a:cxn>
                <a:cxn ang="16200000">
                  <a:pos x="wd2" y="hd2"/>
                </a:cxn>
              </a:cxnLst>
              <a:rect l="0" t="0" r="r" b="b"/>
              <a:pathLst>
                <a:path w="21600" h="21600" extrusionOk="0">
                  <a:moveTo>
                    <a:pt x="11548" y="512"/>
                  </a:moveTo>
                  <a:cubicBezTo>
                    <a:pt x="11382" y="171"/>
                    <a:pt x="11298" y="0"/>
                    <a:pt x="10800" y="0"/>
                  </a:cubicBezTo>
                  <a:cubicBezTo>
                    <a:pt x="10302" y="0"/>
                    <a:pt x="10218" y="171"/>
                    <a:pt x="10052" y="512"/>
                  </a:cubicBezTo>
                  <a:lnTo>
                    <a:pt x="166" y="21002"/>
                  </a:lnTo>
                  <a:cubicBezTo>
                    <a:pt x="0" y="21258"/>
                    <a:pt x="0" y="21258"/>
                    <a:pt x="0" y="21344"/>
                  </a:cubicBezTo>
                  <a:cubicBezTo>
                    <a:pt x="0" y="21600"/>
                    <a:pt x="166" y="21600"/>
                    <a:pt x="665" y="21600"/>
                  </a:cubicBezTo>
                  <a:lnTo>
                    <a:pt x="21018" y="21600"/>
                  </a:lnTo>
                  <a:cubicBezTo>
                    <a:pt x="21434" y="21600"/>
                    <a:pt x="21600" y="21600"/>
                    <a:pt x="21600" y="21344"/>
                  </a:cubicBezTo>
                  <a:cubicBezTo>
                    <a:pt x="21600" y="21258"/>
                    <a:pt x="21600" y="21258"/>
                    <a:pt x="21517" y="21002"/>
                  </a:cubicBezTo>
                  <a:lnTo>
                    <a:pt x="11548" y="512"/>
                  </a:lnTo>
                  <a:close/>
                  <a:moveTo>
                    <a:pt x="9886" y="2988"/>
                  </a:moveTo>
                  <a:lnTo>
                    <a:pt x="17778" y="19295"/>
                  </a:lnTo>
                  <a:lnTo>
                    <a:pt x="1994" y="19295"/>
                  </a:lnTo>
                  <a:lnTo>
                    <a:pt x="9886" y="2988"/>
                  </a:lnTo>
                  <a:close/>
                </a:path>
              </a:pathLst>
            </a:custGeom>
            <a:solidFill>
              <a:srgbClr val="000000"/>
            </a:solidFill>
            <a:ln w="12700" cap="flat">
              <a:noFill/>
              <a:miter lim="400000"/>
            </a:ln>
            <a:effectLst/>
          </p:spPr>
          <p:txBody>
            <a:bodyPr wrap="square" lIns="45719" tIns="45719" rIns="45719" bIns="45719" numCol="1" anchor="ctr">
              <a:noAutofit/>
            </a:bodyPr>
            <a:lstStyle/>
            <a:p>
              <a:pPr algn="l">
                <a:lnSpc>
                  <a:spcPct val="93000"/>
                </a:lnSpc>
                <a:tabLst/>
                <a:defRPr sz="1800">
                  <a:latin typeface="Arial"/>
                  <a:ea typeface="Arial"/>
                  <a:cs typeface="Arial"/>
                  <a:sym typeface="Arial"/>
                </a:defRPr>
              </a:pPr>
              <a:endParaRPr/>
            </a:p>
          </p:txBody>
        </p:sp>
        <p:sp>
          <p:nvSpPr>
            <p:cNvPr id="324" name="Shape 324"/>
            <p:cNvSpPr/>
            <p:nvPr/>
          </p:nvSpPr>
          <p:spPr>
            <a:xfrm>
              <a:off x="5394325" y="158750"/>
              <a:ext cx="77436" cy="117118"/>
            </a:xfrm>
            <a:custGeom>
              <a:avLst/>
              <a:gdLst/>
              <a:ahLst/>
              <a:cxnLst>
                <a:cxn ang="0">
                  <a:pos x="wd2" y="hd2"/>
                </a:cxn>
                <a:cxn ang="5400000">
                  <a:pos x="wd2" y="hd2"/>
                </a:cxn>
                <a:cxn ang="10800000">
                  <a:pos x="wd2" y="hd2"/>
                </a:cxn>
                <a:cxn ang="16200000">
                  <a:pos x="wd2" y="hd2"/>
                </a:cxn>
              </a:cxnLst>
              <a:rect l="0" t="0" r="r" b="b"/>
              <a:pathLst>
                <a:path w="21600" h="21600" extrusionOk="0">
                  <a:moveTo>
                    <a:pt x="21600" y="15673"/>
                  </a:moveTo>
                  <a:lnTo>
                    <a:pt x="19833" y="15673"/>
                  </a:lnTo>
                  <a:cubicBezTo>
                    <a:pt x="19833" y="16463"/>
                    <a:pt x="19244" y="18307"/>
                    <a:pt x="18655" y="18702"/>
                  </a:cubicBezTo>
                  <a:cubicBezTo>
                    <a:pt x="18262" y="18834"/>
                    <a:pt x="14531" y="18834"/>
                    <a:pt x="13745" y="18834"/>
                  </a:cubicBezTo>
                  <a:lnTo>
                    <a:pt x="4909" y="18834"/>
                  </a:lnTo>
                  <a:cubicBezTo>
                    <a:pt x="10015" y="15805"/>
                    <a:pt x="11585" y="14883"/>
                    <a:pt x="14531" y="13434"/>
                  </a:cubicBezTo>
                  <a:cubicBezTo>
                    <a:pt x="18262" y="11459"/>
                    <a:pt x="21600" y="9483"/>
                    <a:pt x="21600" y="6322"/>
                  </a:cubicBezTo>
                  <a:cubicBezTo>
                    <a:pt x="21600" y="2371"/>
                    <a:pt x="16298" y="0"/>
                    <a:pt x="10211" y="0"/>
                  </a:cubicBezTo>
                  <a:cubicBezTo>
                    <a:pt x="4124" y="0"/>
                    <a:pt x="0" y="2898"/>
                    <a:pt x="0" y="5795"/>
                  </a:cubicBezTo>
                  <a:cubicBezTo>
                    <a:pt x="0" y="7507"/>
                    <a:pt x="2160" y="7639"/>
                    <a:pt x="2553" y="7639"/>
                  </a:cubicBezTo>
                  <a:cubicBezTo>
                    <a:pt x="3731" y="7639"/>
                    <a:pt x="5105" y="7112"/>
                    <a:pt x="5105" y="5927"/>
                  </a:cubicBezTo>
                  <a:cubicBezTo>
                    <a:pt x="5105" y="5400"/>
                    <a:pt x="4909" y="4215"/>
                    <a:pt x="2356" y="4215"/>
                  </a:cubicBezTo>
                  <a:cubicBezTo>
                    <a:pt x="3731" y="1844"/>
                    <a:pt x="7069" y="1185"/>
                    <a:pt x="9425" y="1185"/>
                  </a:cubicBezTo>
                  <a:cubicBezTo>
                    <a:pt x="14335" y="1185"/>
                    <a:pt x="16887" y="3688"/>
                    <a:pt x="16887" y="6322"/>
                  </a:cubicBezTo>
                  <a:cubicBezTo>
                    <a:pt x="16887" y="9220"/>
                    <a:pt x="13745" y="11459"/>
                    <a:pt x="12175" y="12644"/>
                  </a:cubicBezTo>
                  <a:lnTo>
                    <a:pt x="393" y="20415"/>
                  </a:lnTo>
                  <a:cubicBezTo>
                    <a:pt x="0" y="20678"/>
                    <a:pt x="0" y="20678"/>
                    <a:pt x="0" y="21600"/>
                  </a:cubicBezTo>
                  <a:lnTo>
                    <a:pt x="20029" y="21600"/>
                  </a:lnTo>
                  <a:lnTo>
                    <a:pt x="21600" y="15673"/>
                  </a:lnTo>
                </a:path>
              </a:pathLst>
            </a:custGeom>
            <a:solidFill>
              <a:srgbClr val="000000"/>
            </a:solidFill>
            <a:ln w="12700" cap="flat">
              <a:noFill/>
              <a:miter lim="400000"/>
            </a:ln>
            <a:effectLst/>
          </p:spPr>
          <p:txBody>
            <a:bodyPr wrap="square" lIns="45719" tIns="45719" rIns="45719" bIns="45719" numCol="1" anchor="ctr">
              <a:noAutofit/>
            </a:bodyPr>
            <a:lstStyle/>
            <a:p>
              <a:pPr algn="l">
                <a:lnSpc>
                  <a:spcPct val="93000"/>
                </a:lnSpc>
                <a:tabLst/>
                <a:defRPr sz="1800">
                  <a:latin typeface="Arial"/>
                  <a:ea typeface="Arial"/>
                  <a:cs typeface="Arial"/>
                  <a:sym typeface="Arial"/>
                </a:defRPr>
              </a:pPr>
              <a:endParaRPr/>
            </a:p>
          </p:txBody>
        </p:sp>
        <p:sp>
          <p:nvSpPr>
            <p:cNvPr id="325" name="Shape 325"/>
            <p:cNvSpPr/>
            <p:nvPr/>
          </p:nvSpPr>
          <p:spPr>
            <a:xfrm>
              <a:off x="5395912" y="320675"/>
              <a:ext cx="129821" cy="121884"/>
            </a:xfrm>
            <a:custGeom>
              <a:avLst/>
              <a:gdLst/>
              <a:ahLst/>
              <a:cxnLst>
                <a:cxn ang="0">
                  <a:pos x="wd2" y="hd2"/>
                </a:cxn>
                <a:cxn ang="5400000">
                  <a:pos x="wd2" y="hd2"/>
                </a:cxn>
                <a:cxn ang="10800000">
                  <a:pos x="wd2" y="hd2"/>
                </a:cxn>
                <a:cxn ang="16200000">
                  <a:pos x="wd2" y="hd2"/>
                </a:cxn>
              </a:cxnLst>
              <a:rect l="0" t="0" r="r" b="b"/>
              <a:pathLst>
                <a:path w="21600" h="21600" extrusionOk="0">
                  <a:moveTo>
                    <a:pt x="11449" y="1256"/>
                  </a:moveTo>
                  <a:cubicBezTo>
                    <a:pt x="11449" y="753"/>
                    <a:pt x="11449" y="0"/>
                    <a:pt x="10859" y="0"/>
                  </a:cubicBezTo>
                  <a:cubicBezTo>
                    <a:pt x="10033" y="0"/>
                    <a:pt x="10033" y="753"/>
                    <a:pt x="10033" y="1256"/>
                  </a:cubicBezTo>
                  <a:lnTo>
                    <a:pt x="10033" y="20093"/>
                  </a:lnTo>
                  <a:lnTo>
                    <a:pt x="1180" y="20093"/>
                  </a:lnTo>
                  <a:cubicBezTo>
                    <a:pt x="708" y="20093"/>
                    <a:pt x="0" y="20093"/>
                    <a:pt x="0" y="20847"/>
                  </a:cubicBezTo>
                  <a:cubicBezTo>
                    <a:pt x="0" y="21600"/>
                    <a:pt x="708" y="21600"/>
                    <a:pt x="1180" y="21600"/>
                  </a:cubicBezTo>
                  <a:lnTo>
                    <a:pt x="20420" y="21600"/>
                  </a:lnTo>
                  <a:cubicBezTo>
                    <a:pt x="20892" y="21600"/>
                    <a:pt x="21600" y="21600"/>
                    <a:pt x="21600" y="20847"/>
                  </a:cubicBezTo>
                  <a:cubicBezTo>
                    <a:pt x="21600" y="20093"/>
                    <a:pt x="20892" y="20093"/>
                    <a:pt x="20420" y="20093"/>
                  </a:cubicBezTo>
                  <a:lnTo>
                    <a:pt x="11449" y="20093"/>
                  </a:lnTo>
                  <a:lnTo>
                    <a:pt x="11449" y="1256"/>
                  </a:lnTo>
                </a:path>
              </a:pathLst>
            </a:custGeom>
            <a:solidFill>
              <a:srgbClr val="000000"/>
            </a:solidFill>
            <a:ln w="12700" cap="flat">
              <a:noFill/>
              <a:miter lim="400000"/>
            </a:ln>
            <a:effectLst/>
          </p:spPr>
          <p:txBody>
            <a:bodyPr wrap="square" lIns="45719" tIns="45719" rIns="45719" bIns="45719" numCol="1" anchor="ctr">
              <a:noAutofit/>
            </a:bodyPr>
            <a:lstStyle/>
            <a:p>
              <a:pPr algn="l">
                <a:lnSpc>
                  <a:spcPct val="93000"/>
                </a:lnSpc>
                <a:tabLst/>
                <a:defRPr sz="1800">
                  <a:latin typeface="Arial"/>
                  <a:ea typeface="Arial"/>
                  <a:cs typeface="Arial"/>
                  <a:sym typeface="Arial"/>
                </a:defRPr>
              </a:pPr>
              <a:endParaRPr/>
            </a:p>
          </p:txBody>
        </p:sp>
        <p:sp>
          <p:nvSpPr>
            <p:cNvPr id="326" name="Shape 326"/>
            <p:cNvSpPr/>
            <p:nvPr/>
          </p:nvSpPr>
          <p:spPr>
            <a:xfrm>
              <a:off x="5567362" y="192087"/>
              <a:ext cx="58387" cy="252055"/>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9143"/>
                    <a:pt x="20559" y="6505"/>
                    <a:pt x="15354" y="4050"/>
                  </a:cubicBezTo>
                  <a:cubicBezTo>
                    <a:pt x="9889" y="1411"/>
                    <a:pt x="1822" y="0"/>
                    <a:pt x="1041" y="0"/>
                  </a:cubicBezTo>
                  <a:cubicBezTo>
                    <a:pt x="260" y="0"/>
                    <a:pt x="0" y="61"/>
                    <a:pt x="0" y="245"/>
                  </a:cubicBezTo>
                  <a:cubicBezTo>
                    <a:pt x="0" y="307"/>
                    <a:pt x="0" y="307"/>
                    <a:pt x="1822" y="736"/>
                  </a:cubicBezTo>
                  <a:cubicBezTo>
                    <a:pt x="10930" y="2884"/>
                    <a:pt x="16135" y="6320"/>
                    <a:pt x="16135" y="10800"/>
                  </a:cubicBezTo>
                  <a:cubicBezTo>
                    <a:pt x="16135" y="14543"/>
                    <a:pt x="12752" y="18348"/>
                    <a:pt x="1301" y="21048"/>
                  </a:cubicBezTo>
                  <a:cubicBezTo>
                    <a:pt x="0" y="21293"/>
                    <a:pt x="0" y="21355"/>
                    <a:pt x="0" y="21416"/>
                  </a:cubicBezTo>
                  <a:cubicBezTo>
                    <a:pt x="0" y="21539"/>
                    <a:pt x="260" y="21600"/>
                    <a:pt x="1041" y="21600"/>
                  </a:cubicBezTo>
                  <a:cubicBezTo>
                    <a:pt x="1822" y="21600"/>
                    <a:pt x="10149" y="20127"/>
                    <a:pt x="15614" y="17427"/>
                  </a:cubicBezTo>
                  <a:cubicBezTo>
                    <a:pt x="20299" y="15034"/>
                    <a:pt x="21600" y="12641"/>
                    <a:pt x="21600" y="10800"/>
                  </a:cubicBezTo>
                </a:path>
              </a:pathLst>
            </a:custGeom>
            <a:solidFill>
              <a:srgbClr val="000000"/>
            </a:solidFill>
            <a:ln w="12700" cap="flat">
              <a:noFill/>
              <a:miter lim="400000"/>
            </a:ln>
            <a:effectLst/>
          </p:spPr>
          <p:txBody>
            <a:bodyPr wrap="square" lIns="45719" tIns="45719" rIns="45719" bIns="45719" numCol="1" anchor="ctr">
              <a:noAutofit/>
            </a:bodyPr>
            <a:lstStyle/>
            <a:p>
              <a:pPr algn="l">
                <a:lnSpc>
                  <a:spcPct val="93000"/>
                </a:lnSpc>
                <a:tabLst/>
                <a:defRPr sz="1800">
                  <a:latin typeface="Arial"/>
                  <a:ea typeface="Arial"/>
                  <a:cs typeface="Arial"/>
                  <a:sym typeface="Arial"/>
                </a:defRPr>
              </a:pPr>
              <a:endParaRPr/>
            </a:p>
          </p:txBody>
        </p:sp>
      </p:grpSp>
      <p:grpSp>
        <p:nvGrpSpPr>
          <p:cNvPr id="333" name="Group 333"/>
          <p:cNvGrpSpPr/>
          <p:nvPr/>
        </p:nvGrpSpPr>
        <p:grpSpPr>
          <a:xfrm>
            <a:off x="2341562" y="6931025"/>
            <a:ext cx="842604" cy="218720"/>
            <a:chOff x="0" y="0"/>
            <a:chExt cx="842603" cy="218719"/>
          </a:xfrm>
        </p:grpSpPr>
        <p:sp>
          <p:nvSpPr>
            <p:cNvPr id="328" name="Shape 328"/>
            <p:cNvSpPr/>
            <p:nvPr/>
          </p:nvSpPr>
          <p:spPr>
            <a:xfrm>
              <a:off x="0" y="0"/>
              <a:ext cx="842604" cy="212369"/>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0" y="21600"/>
                  </a:lnTo>
                  <a:lnTo>
                    <a:pt x="0" y="0"/>
                  </a:lnTo>
                  <a:lnTo>
                    <a:pt x="21600" y="0"/>
                  </a:lnTo>
                  <a:lnTo>
                    <a:pt x="21600" y="21600"/>
                  </a:lnTo>
                  <a:lnTo>
                    <a:pt x="10800" y="21600"/>
                  </a:lnTo>
                </a:path>
              </a:pathLst>
            </a:custGeom>
            <a:solidFill>
              <a:srgbClr val="FFFFFF"/>
            </a:solidFill>
            <a:ln w="12700" cap="flat">
              <a:noFill/>
              <a:miter lim="400000"/>
            </a:ln>
            <a:effectLst/>
          </p:spPr>
          <p:txBody>
            <a:bodyPr wrap="square" lIns="45719" tIns="45719" rIns="45719" bIns="45719" numCol="1" anchor="ctr">
              <a:noAutofit/>
            </a:bodyPr>
            <a:lstStyle/>
            <a:p>
              <a:pPr algn="l">
                <a:lnSpc>
                  <a:spcPct val="93000"/>
                </a:lnSpc>
                <a:tabLst/>
                <a:defRPr sz="1800">
                  <a:latin typeface="Arial"/>
                  <a:ea typeface="Arial"/>
                  <a:cs typeface="Arial"/>
                  <a:sym typeface="Arial"/>
                </a:defRPr>
              </a:pPr>
              <a:endParaRPr/>
            </a:p>
          </p:txBody>
        </p:sp>
        <p:sp>
          <p:nvSpPr>
            <p:cNvPr id="329" name="Shape 329"/>
            <p:cNvSpPr/>
            <p:nvPr/>
          </p:nvSpPr>
          <p:spPr>
            <a:xfrm>
              <a:off x="12699" y="33337"/>
              <a:ext cx="185383" cy="180619"/>
            </a:xfrm>
            <a:custGeom>
              <a:avLst/>
              <a:gdLst/>
              <a:ahLst/>
              <a:cxnLst>
                <a:cxn ang="0">
                  <a:pos x="wd2" y="hd2"/>
                </a:cxn>
                <a:cxn ang="5400000">
                  <a:pos x="wd2" y="hd2"/>
                </a:cxn>
                <a:cxn ang="10800000">
                  <a:pos x="wd2" y="hd2"/>
                </a:cxn>
                <a:cxn ang="16200000">
                  <a:pos x="wd2" y="hd2"/>
                </a:cxn>
              </a:cxnLst>
              <a:rect l="0" t="0" r="r" b="b"/>
              <a:pathLst>
                <a:path w="21600" h="21600" extrusionOk="0">
                  <a:moveTo>
                    <a:pt x="11548" y="512"/>
                  </a:moveTo>
                  <a:cubicBezTo>
                    <a:pt x="11382" y="171"/>
                    <a:pt x="11298" y="0"/>
                    <a:pt x="10800" y="0"/>
                  </a:cubicBezTo>
                  <a:cubicBezTo>
                    <a:pt x="10302" y="0"/>
                    <a:pt x="10218" y="171"/>
                    <a:pt x="10052" y="512"/>
                  </a:cubicBezTo>
                  <a:lnTo>
                    <a:pt x="166" y="21002"/>
                  </a:lnTo>
                  <a:cubicBezTo>
                    <a:pt x="0" y="21258"/>
                    <a:pt x="0" y="21258"/>
                    <a:pt x="0" y="21344"/>
                  </a:cubicBezTo>
                  <a:cubicBezTo>
                    <a:pt x="0" y="21600"/>
                    <a:pt x="166" y="21600"/>
                    <a:pt x="665" y="21600"/>
                  </a:cubicBezTo>
                  <a:lnTo>
                    <a:pt x="21018" y="21600"/>
                  </a:lnTo>
                  <a:cubicBezTo>
                    <a:pt x="21434" y="21600"/>
                    <a:pt x="21600" y="21600"/>
                    <a:pt x="21600" y="21344"/>
                  </a:cubicBezTo>
                  <a:cubicBezTo>
                    <a:pt x="21600" y="21258"/>
                    <a:pt x="21600" y="21258"/>
                    <a:pt x="21517" y="21002"/>
                  </a:cubicBezTo>
                  <a:lnTo>
                    <a:pt x="11548" y="512"/>
                  </a:lnTo>
                  <a:close/>
                  <a:moveTo>
                    <a:pt x="9886" y="2988"/>
                  </a:moveTo>
                  <a:lnTo>
                    <a:pt x="17778" y="19295"/>
                  </a:lnTo>
                  <a:lnTo>
                    <a:pt x="1994" y="19295"/>
                  </a:lnTo>
                  <a:lnTo>
                    <a:pt x="9886" y="2988"/>
                  </a:lnTo>
                  <a:close/>
                </a:path>
              </a:pathLst>
            </a:custGeom>
            <a:solidFill>
              <a:srgbClr val="000000"/>
            </a:solidFill>
            <a:ln w="12700" cap="flat">
              <a:noFill/>
              <a:miter lim="400000"/>
            </a:ln>
            <a:effectLst/>
          </p:spPr>
          <p:txBody>
            <a:bodyPr wrap="square" lIns="45719" tIns="45719" rIns="45719" bIns="45719" numCol="1" anchor="ctr">
              <a:noAutofit/>
            </a:bodyPr>
            <a:lstStyle/>
            <a:p>
              <a:pPr algn="l">
                <a:lnSpc>
                  <a:spcPct val="93000"/>
                </a:lnSpc>
                <a:tabLst/>
                <a:defRPr sz="1800">
                  <a:latin typeface="Arial"/>
                  <a:ea typeface="Arial"/>
                  <a:cs typeface="Arial"/>
                  <a:sym typeface="Arial"/>
                </a:defRPr>
              </a:pPr>
              <a:endParaRPr/>
            </a:p>
          </p:txBody>
        </p:sp>
        <p:sp>
          <p:nvSpPr>
            <p:cNvPr id="330" name="Shape 330"/>
            <p:cNvSpPr/>
            <p:nvPr/>
          </p:nvSpPr>
          <p:spPr>
            <a:xfrm>
              <a:off x="223837" y="0"/>
              <a:ext cx="129819" cy="129819"/>
            </a:xfrm>
            <a:custGeom>
              <a:avLst/>
              <a:gdLst/>
              <a:ahLst/>
              <a:cxnLst>
                <a:cxn ang="0">
                  <a:pos x="wd2" y="hd2"/>
                </a:cxn>
                <a:cxn ang="5400000">
                  <a:pos x="wd2" y="hd2"/>
                </a:cxn>
                <a:cxn ang="10800000">
                  <a:pos x="wd2" y="hd2"/>
                </a:cxn>
                <a:cxn ang="16200000">
                  <a:pos x="wd2" y="hd2"/>
                </a:cxn>
              </a:cxnLst>
              <a:rect l="0" t="0" r="r" b="b"/>
              <a:pathLst>
                <a:path w="21600" h="21600" extrusionOk="0">
                  <a:moveTo>
                    <a:pt x="11512" y="11512"/>
                  </a:moveTo>
                  <a:lnTo>
                    <a:pt x="20532" y="11512"/>
                  </a:lnTo>
                  <a:cubicBezTo>
                    <a:pt x="20888" y="11512"/>
                    <a:pt x="21600" y="11512"/>
                    <a:pt x="21600" y="10800"/>
                  </a:cubicBezTo>
                  <a:cubicBezTo>
                    <a:pt x="21600" y="10088"/>
                    <a:pt x="20888" y="10088"/>
                    <a:pt x="20532" y="10088"/>
                  </a:cubicBezTo>
                  <a:lnTo>
                    <a:pt x="11512" y="10088"/>
                  </a:lnTo>
                  <a:lnTo>
                    <a:pt x="11512" y="1068"/>
                  </a:lnTo>
                  <a:cubicBezTo>
                    <a:pt x="11512" y="712"/>
                    <a:pt x="11512" y="0"/>
                    <a:pt x="10800" y="0"/>
                  </a:cubicBezTo>
                  <a:cubicBezTo>
                    <a:pt x="10088" y="0"/>
                    <a:pt x="10088" y="712"/>
                    <a:pt x="10088" y="1068"/>
                  </a:cubicBezTo>
                  <a:lnTo>
                    <a:pt x="10088" y="10088"/>
                  </a:lnTo>
                  <a:lnTo>
                    <a:pt x="1068" y="10088"/>
                  </a:lnTo>
                  <a:cubicBezTo>
                    <a:pt x="712" y="10088"/>
                    <a:pt x="0" y="10088"/>
                    <a:pt x="0" y="10800"/>
                  </a:cubicBezTo>
                  <a:cubicBezTo>
                    <a:pt x="0" y="11512"/>
                    <a:pt x="712" y="11512"/>
                    <a:pt x="1068" y="11512"/>
                  </a:cubicBezTo>
                  <a:lnTo>
                    <a:pt x="10088" y="11512"/>
                  </a:lnTo>
                  <a:lnTo>
                    <a:pt x="10088" y="20532"/>
                  </a:lnTo>
                  <a:cubicBezTo>
                    <a:pt x="10088" y="20888"/>
                    <a:pt x="10088" y="21600"/>
                    <a:pt x="10800" y="21600"/>
                  </a:cubicBezTo>
                  <a:cubicBezTo>
                    <a:pt x="11512" y="21600"/>
                    <a:pt x="11512" y="21007"/>
                    <a:pt x="11512" y="20532"/>
                  </a:cubicBezTo>
                  <a:lnTo>
                    <a:pt x="11512" y="11512"/>
                  </a:lnTo>
                </a:path>
              </a:pathLst>
            </a:custGeom>
            <a:solidFill>
              <a:srgbClr val="000000"/>
            </a:solidFill>
            <a:ln w="12700" cap="flat">
              <a:noFill/>
              <a:miter lim="400000"/>
            </a:ln>
            <a:effectLst/>
          </p:spPr>
          <p:txBody>
            <a:bodyPr wrap="square" lIns="45719" tIns="45719" rIns="45719" bIns="45719" numCol="1" anchor="ctr">
              <a:noAutofit/>
            </a:bodyPr>
            <a:lstStyle/>
            <a:p>
              <a:pPr algn="l">
                <a:lnSpc>
                  <a:spcPct val="93000"/>
                </a:lnSpc>
                <a:tabLst/>
                <a:defRPr sz="1800">
                  <a:latin typeface="Arial"/>
                  <a:ea typeface="Arial"/>
                  <a:cs typeface="Arial"/>
                  <a:sym typeface="Arial"/>
                </a:defRPr>
              </a:pPr>
              <a:endParaRPr/>
            </a:p>
          </p:txBody>
        </p:sp>
        <p:sp>
          <p:nvSpPr>
            <p:cNvPr id="331" name="Shape 331"/>
            <p:cNvSpPr/>
            <p:nvPr/>
          </p:nvSpPr>
          <p:spPr>
            <a:xfrm>
              <a:off x="463550" y="120650"/>
              <a:ext cx="167918" cy="58386"/>
            </a:xfrm>
            <a:custGeom>
              <a:avLst/>
              <a:gdLst/>
              <a:ahLst/>
              <a:cxnLst>
                <a:cxn ang="0">
                  <a:pos x="wd2" y="hd2"/>
                </a:cxn>
                <a:cxn ang="5400000">
                  <a:pos x="wd2" y="hd2"/>
                </a:cxn>
                <a:cxn ang="10800000">
                  <a:pos x="wd2" y="hd2"/>
                </a:cxn>
                <a:cxn ang="16200000">
                  <a:pos x="wd2" y="hd2"/>
                </a:cxn>
              </a:cxnLst>
              <a:rect l="0" t="0" r="r" b="b"/>
              <a:pathLst>
                <a:path w="21600" h="21600" extrusionOk="0">
                  <a:moveTo>
                    <a:pt x="20497" y="3643"/>
                  </a:moveTo>
                  <a:cubicBezTo>
                    <a:pt x="20957" y="3643"/>
                    <a:pt x="21600" y="3643"/>
                    <a:pt x="21600" y="1822"/>
                  </a:cubicBezTo>
                  <a:cubicBezTo>
                    <a:pt x="21600" y="0"/>
                    <a:pt x="20957" y="0"/>
                    <a:pt x="20497" y="0"/>
                  </a:cubicBezTo>
                  <a:lnTo>
                    <a:pt x="1103" y="0"/>
                  </a:lnTo>
                  <a:cubicBezTo>
                    <a:pt x="643" y="0"/>
                    <a:pt x="0" y="0"/>
                    <a:pt x="0" y="1822"/>
                  </a:cubicBezTo>
                  <a:cubicBezTo>
                    <a:pt x="0" y="3643"/>
                    <a:pt x="643" y="3643"/>
                    <a:pt x="1103" y="3643"/>
                  </a:cubicBezTo>
                  <a:lnTo>
                    <a:pt x="20497" y="3643"/>
                  </a:lnTo>
                  <a:close/>
                  <a:moveTo>
                    <a:pt x="20497" y="21600"/>
                  </a:moveTo>
                  <a:cubicBezTo>
                    <a:pt x="20957" y="21600"/>
                    <a:pt x="21600" y="21600"/>
                    <a:pt x="21600" y="19778"/>
                  </a:cubicBezTo>
                  <a:cubicBezTo>
                    <a:pt x="21600" y="17957"/>
                    <a:pt x="20957" y="17957"/>
                    <a:pt x="20497" y="17957"/>
                  </a:cubicBezTo>
                  <a:lnTo>
                    <a:pt x="1103" y="17957"/>
                  </a:lnTo>
                  <a:cubicBezTo>
                    <a:pt x="643" y="17957"/>
                    <a:pt x="0" y="17957"/>
                    <a:pt x="0" y="19778"/>
                  </a:cubicBezTo>
                  <a:cubicBezTo>
                    <a:pt x="0" y="21600"/>
                    <a:pt x="643" y="21600"/>
                    <a:pt x="1103" y="21600"/>
                  </a:cubicBezTo>
                  <a:lnTo>
                    <a:pt x="20497" y="21600"/>
                  </a:lnTo>
                  <a:close/>
                </a:path>
              </a:pathLst>
            </a:custGeom>
            <a:solidFill>
              <a:srgbClr val="000000"/>
            </a:solidFill>
            <a:ln w="12700" cap="flat">
              <a:noFill/>
              <a:miter lim="400000"/>
            </a:ln>
            <a:effectLst/>
          </p:spPr>
          <p:txBody>
            <a:bodyPr wrap="square" lIns="45719" tIns="45719" rIns="45719" bIns="45719" numCol="1" anchor="ctr">
              <a:noAutofit/>
            </a:bodyPr>
            <a:lstStyle/>
            <a:p>
              <a:pPr algn="l">
                <a:lnSpc>
                  <a:spcPct val="93000"/>
                </a:lnSpc>
                <a:tabLst/>
                <a:defRPr sz="1800">
                  <a:latin typeface="Arial"/>
                  <a:ea typeface="Arial"/>
                  <a:cs typeface="Arial"/>
                  <a:sym typeface="Arial"/>
                </a:defRPr>
              </a:pPr>
              <a:endParaRPr/>
            </a:p>
          </p:txBody>
        </p:sp>
        <p:sp>
          <p:nvSpPr>
            <p:cNvPr id="332" name="Shape 332"/>
            <p:cNvSpPr/>
            <p:nvPr/>
          </p:nvSpPr>
          <p:spPr>
            <a:xfrm>
              <a:off x="727075" y="46037"/>
              <a:ext cx="106007" cy="172683"/>
            </a:xfrm>
            <a:custGeom>
              <a:avLst/>
              <a:gdLst/>
              <a:ahLst/>
              <a:cxnLst>
                <a:cxn ang="0">
                  <a:pos x="wd2" y="hd2"/>
                </a:cxn>
                <a:cxn ang="5400000">
                  <a:pos x="wd2" y="hd2"/>
                </a:cxn>
                <a:cxn ang="10800000">
                  <a:pos x="wd2" y="hd2"/>
                </a:cxn>
                <a:cxn ang="16200000">
                  <a:pos x="wd2" y="hd2"/>
                </a:cxn>
              </a:cxnLst>
              <a:rect l="0" t="0" r="r" b="b"/>
              <a:pathLst>
                <a:path w="21600" h="21600" extrusionOk="0">
                  <a:moveTo>
                    <a:pt x="21600" y="10844"/>
                  </a:moveTo>
                  <a:cubicBezTo>
                    <a:pt x="21600" y="8356"/>
                    <a:pt x="21310" y="5867"/>
                    <a:pt x="19570" y="3556"/>
                  </a:cubicBezTo>
                  <a:cubicBezTo>
                    <a:pt x="17251" y="533"/>
                    <a:pt x="13047" y="0"/>
                    <a:pt x="10872" y="0"/>
                  </a:cubicBezTo>
                  <a:cubicBezTo>
                    <a:pt x="7683" y="0"/>
                    <a:pt x="4059" y="800"/>
                    <a:pt x="1885" y="3733"/>
                  </a:cubicBezTo>
                  <a:cubicBezTo>
                    <a:pt x="290" y="5867"/>
                    <a:pt x="0" y="8356"/>
                    <a:pt x="0" y="10844"/>
                  </a:cubicBezTo>
                  <a:cubicBezTo>
                    <a:pt x="0" y="13244"/>
                    <a:pt x="145" y="16000"/>
                    <a:pt x="2319" y="18400"/>
                  </a:cubicBezTo>
                  <a:cubicBezTo>
                    <a:pt x="4494" y="20978"/>
                    <a:pt x="8263" y="21600"/>
                    <a:pt x="10728" y="21600"/>
                  </a:cubicBezTo>
                  <a:cubicBezTo>
                    <a:pt x="13482" y="21600"/>
                    <a:pt x="17396" y="20889"/>
                    <a:pt x="19715" y="17956"/>
                  </a:cubicBezTo>
                  <a:cubicBezTo>
                    <a:pt x="21310" y="15822"/>
                    <a:pt x="21600" y="13333"/>
                    <a:pt x="21600" y="10844"/>
                  </a:cubicBezTo>
                  <a:close/>
                  <a:moveTo>
                    <a:pt x="10728" y="20889"/>
                  </a:moveTo>
                  <a:cubicBezTo>
                    <a:pt x="8843" y="20889"/>
                    <a:pt x="5799" y="20089"/>
                    <a:pt x="4784" y="17067"/>
                  </a:cubicBezTo>
                  <a:cubicBezTo>
                    <a:pt x="4204" y="15200"/>
                    <a:pt x="4204" y="12356"/>
                    <a:pt x="4204" y="10489"/>
                  </a:cubicBezTo>
                  <a:cubicBezTo>
                    <a:pt x="4204" y="8444"/>
                    <a:pt x="4204" y="6400"/>
                    <a:pt x="4639" y="4711"/>
                  </a:cubicBezTo>
                  <a:cubicBezTo>
                    <a:pt x="5654" y="978"/>
                    <a:pt x="9423" y="711"/>
                    <a:pt x="10728" y="711"/>
                  </a:cubicBezTo>
                  <a:cubicBezTo>
                    <a:pt x="12467" y="711"/>
                    <a:pt x="15801" y="1244"/>
                    <a:pt x="16816" y="4356"/>
                  </a:cubicBezTo>
                  <a:cubicBezTo>
                    <a:pt x="17396" y="6133"/>
                    <a:pt x="17396" y="8533"/>
                    <a:pt x="17396" y="10489"/>
                  </a:cubicBezTo>
                  <a:cubicBezTo>
                    <a:pt x="17396" y="12800"/>
                    <a:pt x="17396" y="14933"/>
                    <a:pt x="16816" y="16978"/>
                  </a:cubicBezTo>
                  <a:cubicBezTo>
                    <a:pt x="15946" y="19911"/>
                    <a:pt x="13047" y="20889"/>
                    <a:pt x="10728" y="20889"/>
                  </a:cubicBezTo>
                  <a:close/>
                </a:path>
              </a:pathLst>
            </a:custGeom>
            <a:solidFill>
              <a:srgbClr val="000000"/>
            </a:solidFill>
            <a:ln w="12700" cap="flat">
              <a:noFill/>
              <a:miter lim="400000"/>
            </a:ln>
            <a:effectLst/>
          </p:spPr>
          <p:txBody>
            <a:bodyPr wrap="square" lIns="45719" tIns="45719" rIns="45719" bIns="45719" numCol="1" anchor="ctr">
              <a:noAutofit/>
            </a:bodyPr>
            <a:lstStyle/>
            <a:p>
              <a:pPr algn="l">
                <a:lnSpc>
                  <a:spcPct val="93000"/>
                </a:lnSpc>
                <a:tabLst/>
                <a:defRPr sz="1800">
                  <a:latin typeface="Arial"/>
                  <a:ea typeface="Arial"/>
                  <a:cs typeface="Arial"/>
                  <a:sym typeface="Arial"/>
                </a:defRPr>
              </a:pPr>
              <a:endParaRPr/>
            </a:p>
          </p:txBody>
        </p:sp>
      </p:grpSp>
      <p:grpSp>
        <p:nvGrpSpPr>
          <p:cNvPr id="338" name="Group 338"/>
          <p:cNvGrpSpPr/>
          <p:nvPr/>
        </p:nvGrpSpPr>
        <p:grpSpPr>
          <a:xfrm>
            <a:off x="7050087" y="4846637"/>
            <a:ext cx="426680" cy="210784"/>
            <a:chOff x="0" y="0"/>
            <a:chExt cx="426678" cy="210782"/>
          </a:xfrm>
        </p:grpSpPr>
        <p:sp>
          <p:nvSpPr>
            <p:cNvPr id="334" name="Shape 334"/>
            <p:cNvSpPr/>
            <p:nvPr/>
          </p:nvSpPr>
          <p:spPr>
            <a:xfrm>
              <a:off x="0" y="0"/>
              <a:ext cx="426679" cy="210780"/>
            </a:xfrm>
            <a:custGeom>
              <a:avLst/>
              <a:gdLst/>
              <a:ahLst/>
              <a:cxnLst>
                <a:cxn ang="0">
                  <a:pos x="wd2" y="hd2"/>
                </a:cxn>
                <a:cxn ang="5400000">
                  <a:pos x="wd2" y="hd2"/>
                </a:cxn>
                <a:cxn ang="10800000">
                  <a:pos x="wd2" y="hd2"/>
                </a:cxn>
                <a:cxn ang="16200000">
                  <a:pos x="wd2" y="hd2"/>
                </a:cxn>
              </a:cxnLst>
              <a:rect l="0" t="0" r="r" b="b"/>
              <a:pathLst>
                <a:path w="21600" h="21600" extrusionOk="0">
                  <a:moveTo>
                    <a:pt x="10818" y="21600"/>
                  </a:moveTo>
                  <a:lnTo>
                    <a:pt x="0" y="21600"/>
                  </a:lnTo>
                  <a:lnTo>
                    <a:pt x="0" y="0"/>
                  </a:lnTo>
                  <a:lnTo>
                    <a:pt x="21600" y="0"/>
                  </a:lnTo>
                  <a:lnTo>
                    <a:pt x="21600" y="21600"/>
                  </a:lnTo>
                  <a:lnTo>
                    <a:pt x="10818" y="21600"/>
                  </a:lnTo>
                </a:path>
              </a:pathLst>
            </a:custGeom>
            <a:solidFill>
              <a:srgbClr val="FFFFFF"/>
            </a:solidFill>
            <a:ln w="12700" cap="flat">
              <a:noFill/>
              <a:miter lim="400000"/>
            </a:ln>
            <a:effectLst/>
          </p:spPr>
          <p:txBody>
            <a:bodyPr wrap="square" lIns="45719" tIns="45719" rIns="45719" bIns="45719" numCol="1" anchor="ctr">
              <a:noAutofit/>
            </a:bodyPr>
            <a:lstStyle/>
            <a:p>
              <a:pPr algn="l">
                <a:lnSpc>
                  <a:spcPct val="93000"/>
                </a:lnSpc>
                <a:tabLst/>
                <a:defRPr sz="1800">
                  <a:latin typeface="Arial"/>
                  <a:ea typeface="Arial"/>
                  <a:cs typeface="Arial"/>
                  <a:sym typeface="Arial"/>
                </a:defRPr>
              </a:pPr>
              <a:endParaRPr/>
            </a:p>
          </p:txBody>
        </p:sp>
        <p:sp>
          <p:nvSpPr>
            <p:cNvPr id="335" name="Shape 335"/>
            <p:cNvSpPr/>
            <p:nvPr/>
          </p:nvSpPr>
          <p:spPr>
            <a:xfrm>
              <a:off x="9524" y="0"/>
              <a:ext cx="180618" cy="172680"/>
            </a:xfrm>
            <a:custGeom>
              <a:avLst/>
              <a:gdLst/>
              <a:ahLst/>
              <a:cxnLst>
                <a:cxn ang="0">
                  <a:pos x="wd2" y="hd2"/>
                </a:cxn>
                <a:cxn ang="5400000">
                  <a:pos x="wd2" y="hd2"/>
                </a:cxn>
                <a:cxn ang="10800000">
                  <a:pos x="wd2" y="hd2"/>
                </a:cxn>
                <a:cxn ang="16200000">
                  <a:pos x="wd2" y="hd2"/>
                </a:cxn>
              </a:cxnLst>
              <a:rect l="0" t="0" r="r" b="b"/>
              <a:pathLst>
                <a:path w="21600" h="21600" extrusionOk="0">
                  <a:moveTo>
                    <a:pt x="7971" y="11651"/>
                  </a:moveTo>
                  <a:lnTo>
                    <a:pt x="13114" y="11651"/>
                  </a:lnTo>
                  <a:cubicBezTo>
                    <a:pt x="17400" y="11651"/>
                    <a:pt x="21600" y="8335"/>
                    <a:pt x="21600" y="4750"/>
                  </a:cubicBezTo>
                  <a:cubicBezTo>
                    <a:pt x="21600" y="2330"/>
                    <a:pt x="19629" y="0"/>
                    <a:pt x="15600" y="0"/>
                  </a:cubicBezTo>
                  <a:lnTo>
                    <a:pt x="5829" y="0"/>
                  </a:lnTo>
                  <a:cubicBezTo>
                    <a:pt x="5229" y="0"/>
                    <a:pt x="4971" y="0"/>
                    <a:pt x="4971" y="627"/>
                  </a:cubicBezTo>
                  <a:cubicBezTo>
                    <a:pt x="4971" y="986"/>
                    <a:pt x="5229" y="986"/>
                    <a:pt x="5829" y="986"/>
                  </a:cubicBezTo>
                  <a:cubicBezTo>
                    <a:pt x="6171" y="986"/>
                    <a:pt x="6771" y="986"/>
                    <a:pt x="7114" y="1076"/>
                  </a:cubicBezTo>
                  <a:cubicBezTo>
                    <a:pt x="7629" y="1076"/>
                    <a:pt x="7800" y="1165"/>
                    <a:pt x="7800" y="1524"/>
                  </a:cubicBezTo>
                  <a:cubicBezTo>
                    <a:pt x="7800" y="1703"/>
                    <a:pt x="7714" y="1793"/>
                    <a:pt x="7629" y="2151"/>
                  </a:cubicBezTo>
                  <a:lnTo>
                    <a:pt x="3600" y="19180"/>
                  </a:lnTo>
                  <a:cubicBezTo>
                    <a:pt x="3257" y="20345"/>
                    <a:pt x="3257" y="20614"/>
                    <a:pt x="857" y="20614"/>
                  </a:cubicBezTo>
                  <a:cubicBezTo>
                    <a:pt x="343" y="20614"/>
                    <a:pt x="0" y="20614"/>
                    <a:pt x="0" y="21241"/>
                  </a:cubicBezTo>
                  <a:cubicBezTo>
                    <a:pt x="0" y="21600"/>
                    <a:pt x="343" y="21600"/>
                    <a:pt x="429" y="21600"/>
                  </a:cubicBezTo>
                  <a:cubicBezTo>
                    <a:pt x="1286" y="21600"/>
                    <a:pt x="3429" y="21510"/>
                    <a:pt x="4286" y="21510"/>
                  </a:cubicBezTo>
                  <a:cubicBezTo>
                    <a:pt x="4971" y="21510"/>
                    <a:pt x="5571" y="21510"/>
                    <a:pt x="6257" y="21510"/>
                  </a:cubicBezTo>
                  <a:cubicBezTo>
                    <a:pt x="6857" y="21510"/>
                    <a:pt x="7543" y="21600"/>
                    <a:pt x="8229" y="21600"/>
                  </a:cubicBezTo>
                  <a:cubicBezTo>
                    <a:pt x="8400" y="21600"/>
                    <a:pt x="8829" y="21600"/>
                    <a:pt x="8829" y="20973"/>
                  </a:cubicBezTo>
                  <a:cubicBezTo>
                    <a:pt x="8829" y="20614"/>
                    <a:pt x="8571" y="20614"/>
                    <a:pt x="7971" y="20614"/>
                  </a:cubicBezTo>
                  <a:cubicBezTo>
                    <a:pt x="6857" y="20614"/>
                    <a:pt x="6000" y="20614"/>
                    <a:pt x="6000" y="20076"/>
                  </a:cubicBezTo>
                  <a:cubicBezTo>
                    <a:pt x="6000" y="19897"/>
                    <a:pt x="6086" y="19718"/>
                    <a:pt x="6086" y="19539"/>
                  </a:cubicBezTo>
                  <a:lnTo>
                    <a:pt x="7971" y="11651"/>
                  </a:lnTo>
                  <a:close/>
                  <a:moveTo>
                    <a:pt x="10114" y="2151"/>
                  </a:moveTo>
                  <a:cubicBezTo>
                    <a:pt x="10371" y="1076"/>
                    <a:pt x="10457" y="986"/>
                    <a:pt x="11743" y="986"/>
                  </a:cubicBezTo>
                  <a:lnTo>
                    <a:pt x="14657" y="986"/>
                  </a:lnTo>
                  <a:cubicBezTo>
                    <a:pt x="17143" y="986"/>
                    <a:pt x="18771" y="1793"/>
                    <a:pt x="18771" y="4033"/>
                  </a:cubicBezTo>
                  <a:cubicBezTo>
                    <a:pt x="18771" y="5288"/>
                    <a:pt x="18171" y="7977"/>
                    <a:pt x="16971" y="9142"/>
                  </a:cubicBezTo>
                  <a:cubicBezTo>
                    <a:pt x="15514" y="10576"/>
                    <a:pt x="13629" y="10755"/>
                    <a:pt x="12343" y="10755"/>
                  </a:cubicBezTo>
                  <a:lnTo>
                    <a:pt x="8057" y="10755"/>
                  </a:lnTo>
                  <a:lnTo>
                    <a:pt x="10114" y="2151"/>
                  </a:lnTo>
                  <a:close/>
                </a:path>
              </a:pathLst>
            </a:custGeom>
            <a:solidFill>
              <a:srgbClr val="000000"/>
            </a:solidFill>
            <a:ln w="12700" cap="flat">
              <a:noFill/>
              <a:miter lim="400000"/>
            </a:ln>
            <a:effectLst/>
          </p:spPr>
          <p:txBody>
            <a:bodyPr wrap="square" lIns="45719" tIns="45719" rIns="45719" bIns="45719" numCol="1" anchor="ctr">
              <a:noAutofit/>
            </a:bodyPr>
            <a:lstStyle/>
            <a:p>
              <a:pPr algn="l">
                <a:lnSpc>
                  <a:spcPct val="93000"/>
                </a:lnSpc>
                <a:tabLst/>
                <a:defRPr sz="1800">
                  <a:latin typeface="Arial"/>
                  <a:ea typeface="Arial"/>
                  <a:cs typeface="Arial"/>
                  <a:sym typeface="Arial"/>
                </a:defRPr>
              </a:pPr>
              <a:endParaRPr/>
            </a:p>
          </p:txBody>
        </p:sp>
        <p:sp>
          <p:nvSpPr>
            <p:cNvPr id="336" name="Shape 336"/>
            <p:cNvSpPr/>
            <p:nvPr/>
          </p:nvSpPr>
          <p:spPr>
            <a:xfrm>
              <a:off x="174625" y="87312"/>
              <a:ext cx="94899" cy="123471"/>
            </a:xfrm>
            <a:custGeom>
              <a:avLst/>
              <a:gdLst/>
              <a:ahLst/>
              <a:cxnLst>
                <a:cxn ang="0">
                  <a:pos x="wd2" y="hd2"/>
                </a:cxn>
                <a:cxn ang="5400000">
                  <a:pos x="wd2" y="hd2"/>
                </a:cxn>
                <a:cxn ang="10800000">
                  <a:pos x="wd2" y="hd2"/>
                </a:cxn>
                <a:cxn ang="16200000">
                  <a:pos x="wd2" y="hd2"/>
                </a:cxn>
              </a:cxnLst>
              <a:rect l="0" t="0" r="r" b="b"/>
              <a:pathLst>
                <a:path w="21600" h="21600" extrusionOk="0">
                  <a:moveTo>
                    <a:pt x="9440" y="869"/>
                  </a:moveTo>
                  <a:cubicBezTo>
                    <a:pt x="9440" y="869"/>
                    <a:pt x="9600" y="497"/>
                    <a:pt x="9600" y="372"/>
                  </a:cubicBezTo>
                  <a:cubicBezTo>
                    <a:pt x="9600" y="248"/>
                    <a:pt x="9440" y="0"/>
                    <a:pt x="8960" y="0"/>
                  </a:cubicBezTo>
                  <a:cubicBezTo>
                    <a:pt x="8160" y="0"/>
                    <a:pt x="4800" y="248"/>
                    <a:pt x="3840" y="248"/>
                  </a:cubicBezTo>
                  <a:cubicBezTo>
                    <a:pt x="3520" y="372"/>
                    <a:pt x="3040" y="372"/>
                    <a:pt x="3040" y="993"/>
                  </a:cubicBezTo>
                  <a:cubicBezTo>
                    <a:pt x="3040" y="1490"/>
                    <a:pt x="3520" y="1490"/>
                    <a:pt x="4000" y="1490"/>
                  </a:cubicBezTo>
                  <a:cubicBezTo>
                    <a:pt x="5920" y="1490"/>
                    <a:pt x="5920" y="1614"/>
                    <a:pt x="5920" y="1862"/>
                  </a:cubicBezTo>
                  <a:cubicBezTo>
                    <a:pt x="5920" y="2110"/>
                    <a:pt x="5920" y="2359"/>
                    <a:pt x="5760" y="2607"/>
                  </a:cubicBezTo>
                  <a:lnTo>
                    <a:pt x="160" y="19986"/>
                  </a:lnTo>
                  <a:cubicBezTo>
                    <a:pt x="0" y="20483"/>
                    <a:pt x="0" y="20607"/>
                    <a:pt x="0" y="20607"/>
                  </a:cubicBezTo>
                  <a:cubicBezTo>
                    <a:pt x="0" y="21103"/>
                    <a:pt x="480" y="21600"/>
                    <a:pt x="1280" y="21600"/>
                  </a:cubicBezTo>
                  <a:cubicBezTo>
                    <a:pt x="1760" y="21600"/>
                    <a:pt x="2560" y="21476"/>
                    <a:pt x="3040" y="20855"/>
                  </a:cubicBezTo>
                  <a:cubicBezTo>
                    <a:pt x="3040" y="20607"/>
                    <a:pt x="3520" y="19490"/>
                    <a:pt x="3680" y="18869"/>
                  </a:cubicBezTo>
                  <a:lnTo>
                    <a:pt x="4640" y="16138"/>
                  </a:lnTo>
                  <a:cubicBezTo>
                    <a:pt x="4640" y="15641"/>
                    <a:pt x="5120" y="14524"/>
                    <a:pt x="5120" y="14028"/>
                  </a:cubicBezTo>
                  <a:cubicBezTo>
                    <a:pt x="5600" y="12910"/>
                    <a:pt x="5600" y="12910"/>
                    <a:pt x="6400" y="11917"/>
                  </a:cubicBezTo>
                  <a:cubicBezTo>
                    <a:pt x="7680" y="10428"/>
                    <a:pt x="9600" y="8690"/>
                    <a:pt x="12800" y="8690"/>
                  </a:cubicBezTo>
                  <a:cubicBezTo>
                    <a:pt x="14880" y="8690"/>
                    <a:pt x="15040" y="10055"/>
                    <a:pt x="15040" y="10800"/>
                  </a:cubicBezTo>
                  <a:cubicBezTo>
                    <a:pt x="15040" y="12662"/>
                    <a:pt x="13440" y="16014"/>
                    <a:pt x="12800" y="17379"/>
                  </a:cubicBezTo>
                  <a:cubicBezTo>
                    <a:pt x="12320" y="18124"/>
                    <a:pt x="12160" y="18497"/>
                    <a:pt x="12160" y="18993"/>
                  </a:cubicBezTo>
                  <a:cubicBezTo>
                    <a:pt x="12160" y="20607"/>
                    <a:pt x="13920" y="21600"/>
                    <a:pt x="15840" y="21600"/>
                  </a:cubicBezTo>
                  <a:cubicBezTo>
                    <a:pt x="19840" y="21600"/>
                    <a:pt x="21600" y="17379"/>
                    <a:pt x="21600" y="16883"/>
                  </a:cubicBezTo>
                  <a:cubicBezTo>
                    <a:pt x="21600" y="16510"/>
                    <a:pt x="21120" y="16510"/>
                    <a:pt x="20960" y="16510"/>
                  </a:cubicBezTo>
                  <a:cubicBezTo>
                    <a:pt x="20480" y="16510"/>
                    <a:pt x="20320" y="16759"/>
                    <a:pt x="20160" y="17007"/>
                  </a:cubicBezTo>
                  <a:cubicBezTo>
                    <a:pt x="19360" y="19490"/>
                    <a:pt x="17600" y="20731"/>
                    <a:pt x="16000" y="20731"/>
                  </a:cubicBezTo>
                  <a:cubicBezTo>
                    <a:pt x="15200" y="20731"/>
                    <a:pt x="15040" y="20359"/>
                    <a:pt x="15040" y="19738"/>
                  </a:cubicBezTo>
                  <a:cubicBezTo>
                    <a:pt x="15040" y="18993"/>
                    <a:pt x="15200" y="18621"/>
                    <a:pt x="16000" y="17255"/>
                  </a:cubicBezTo>
                  <a:cubicBezTo>
                    <a:pt x="16480" y="16262"/>
                    <a:pt x="18080" y="13034"/>
                    <a:pt x="18080" y="11297"/>
                  </a:cubicBezTo>
                  <a:cubicBezTo>
                    <a:pt x="18080" y="10800"/>
                    <a:pt x="18080" y="9434"/>
                    <a:pt x="16640" y="8566"/>
                  </a:cubicBezTo>
                  <a:cubicBezTo>
                    <a:pt x="15840" y="8193"/>
                    <a:pt x="14720" y="7821"/>
                    <a:pt x="12960" y="7821"/>
                  </a:cubicBezTo>
                  <a:cubicBezTo>
                    <a:pt x="9920" y="7821"/>
                    <a:pt x="7840" y="9062"/>
                    <a:pt x="6400" y="10303"/>
                  </a:cubicBezTo>
                  <a:lnTo>
                    <a:pt x="9440" y="869"/>
                  </a:lnTo>
                </a:path>
              </a:pathLst>
            </a:custGeom>
            <a:solidFill>
              <a:srgbClr val="000000"/>
            </a:solidFill>
            <a:ln w="12700" cap="flat">
              <a:noFill/>
              <a:miter lim="400000"/>
            </a:ln>
            <a:effectLst/>
          </p:spPr>
          <p:txBody>
            <a:bodyPr wrap="square" lIns="45719" tIns="45719" rIns="45719" bIns="45719" numCol="1" anchor="ctr">
              <a:noAutofit/>
            </a:bodyPr>
            <a:lstStyle/>
            <a:p>
              <a:pPr algn="l">
                <a:lnSpc>
                  <a:spcPct val="93000"/>
                </a:lnSpc>
                <a:tabLst/>
                <a:defRPr sz="1800">
                  <a:latin typeface="Arial"/>
                  <a:ea typeface="Arial"/>
                  <a:cs typeface="Arial"/>
                  <a:sym typeface="Arial"/>
                </a:defRPr>
              </a:pPr>
              <a:endParaRPr/>
            </a:p>
          </p:txBody>
        </p:sp>
        <p:sp>
          <p:nvSpPr>
            <p:cNvPr id="337" name="Shape 337"/>
            <p:cNvSpPr/>
            <p:nvPr/>
          </p:nvSpPr>
          <p:spPr>
            <a:xfrm>
              <a:off x="288925" y="92074"/>
              <a:ext cx="131408" cy="118709"/>
            </a:xfrm>
            <a:custGeom>
              <a:avLst/>
              <a:gdLst/>
              <a:ahLst/>
              <a:cxnLst>
                <a:cxn ang="0">
                  <a:pos x="wd2" y="hd2"/>
                </a:cxn>
                <a:cxn ang="5400000">
                  <a:pos x="wd2" y="hd2"/>
                </a:cxn>
                <a:cxn ang="10800000">
                  <a:pos x="wd2" y="hd2"/>
                </a:cxn>
                <a:cxn ang="16200000">
                  <a:pos x="wd2" y="hd2"/>
                </a:cxn>
              </a:cxnLst>
              <a:rect l="0" t="0" r="r" b="b"/>
              <a:pathLst>
                <a:path w="21600" h="21600" extrusionOk="0">
                  <a:moveTo>
                    <a:pt x="12843" y="2328"/>
                  </a:moveTo>
                  <a:cubicBezTo>
                    <a:pt x="12960" y="1293"/>
                    <a:pt x="13077" y="1293"/>
                    <a:pt x="13661" y="1164"/>
                  </a:cubicBezTo>
                  <a:cubicBezTo>
                    <a:pt x="13777" y="1164"/>
                    <a:pt x="14828" y="1164"/>
                    <a:pt x="15412" y="1164"/>
                  </a:cubicBezTo>
                  <a:cubicBezTo>
                    <a:pt x="17163" y="1164"/>
                    <a:pt x="17981" y="1164"/>
                    <a:pt x="18681" y="1423"/>
                  </a:cubicBezTo>
                  <a:cubicBezTo>
                    <a:pt x="19965" y="1811"/>
                    <a:pt x="19965" y="2846"/>
                    <a:pt x="19965" y="3880"/>
                  </a:cubicBezTo>
                  <a:cubicBezTo>
                    <a:pt x="19965" y="4398"/>
                    <a:pt x="19965" y="4915"/>
                    <a:pt x="19849" y="6467"/>
                  </a:cubicBezTo>
                  <a:lnTo>
                    <a:pt x="19732" y="6855"/>
                  </a:lnTo>
                  <a:cubicBezTo>
                    <a:pt x="19732" y="7243"/>
                    <a:pt x="19965" y="7372"/>
                    <a:pt x="20199" y="7372"/>
                  </a:cubicBezTo>
                  <a:cubicBezTo>
                    <a:pt x="20666" y="7372"/>
                    <a:pt x="20783" y="7114"/>
                    <a:pt x="20783" y="6596"/>
                  </a:cubicBezTo>
                  <a:lnTo>
                    <a:pt x="21600" y="388"/>
                  </a:lnTo>
                  <a:cubicBezTo>
                    <a:pt x="21600" y="0"/>
                    <a:pt x="21250" y="0"/>
                    <a:pt x="20666" y="0"/>
                  </a:cubicBezTo>
                  <a:lnTo>
                    <a:pt x="2919" y="0"/>
                  </a:lnTo>
                  <a:cubicBezTo>
                    <a:pt x="2218" y="0"/>
                    <a:pt x="2218" y="0"/>
                    <a:pt x="1985" y="647"/>
                  </a:cubicBezTo>
                  <a:lnTo>
                    <a:pt x="117" y="6338"/>
                  </a:lnTo>
                  <a:cubicBezTo>
                    <a:pt x="117" y="6467"/>
                    <a:pt x="0" y="6726"/>
                    <a:pt x="0" y="6855"/>
                  </a:cubicBezTo>
                  <a:cubicBezTo>
                    <a:pt x="0" y="6984"/>
                    <a:pt x="0" y="7372"/>
                    <a:pt x="467" y="7372"/>
                  </a:cubicBezTo>
                  <a:cubicBezTo>
                    <a:pt x="817" y="7372"/>
                    <a:pt x="934" y="7243"/>
                    <a:pt x="1051" y="6596"/>
                  </a:cubicBezTo>
                  <a:cubicBezTo>
                    <a:pt x="2802" y="1423"/>
                    <a:pt x="3736" y="1164"/>
                    <a:pt x="8173" y="1164"/>
                  </a:cubicBezTo>
                  <a:lnTo>
                    <a:pt x="9341" y="1164"/>
                  </a:lnTo>
                  <a:cubicBezTo>
                    <a:pt x="10158" y="1164"/>
                    <a:pt x="10275" y="1164"/>
                    <a:pt x="10275" y="1423"/>
                  </a:cubicBezTo>
                  <a:cubicBezTo>
                    <a:pt x="10275" y="1552"/>
                    <a:pt x="10275" y="1681"/>
                    <a:pt x="10158" y="2199"/>
                  </a:cubicBezTo>
                  <a:lnTo>
                    <a:pt x="6305" y="19013"/>
                  </a:lnTo>
                  <a:cubicBezTo>
                    <a:pt x="6071" y="20177"/>
                    <a:pt x="5955" y="20436"/>
                    <a:pt x="2919" y="20436"/>
                  </a:cubicBezTo>
                  <a:cubicBezTo>
                    <a:pt x="1868" y="20436"/>
                    <a:pt x="1635" y="20436"/>
                    <a:pt x="1635" y="21212"/>
                  </a:cubicBezTo>
                  <a:cubicBezTo>
                    <a:pt x="1635" y="21341"/>
                    <a:pt x="1635" y="21600"/>
                    <a:pt x="2102" y="21600"/>
                  </a:cubicBezTo>
                  <a:cubicBezTo>
                    <a:pt x="2919" y="21600"/>
                    <a:pt x="3736" y="21600"/>
                    <a:pt x="4554" y="21600"/>
                  </a:cubicBezTo>
                  <a:cubicBezTo>
                    <a:pt x="5371" y="21600"/>
                    <a:pt x="6305" y="21471"/>
                    <a:pt x="7122" y="21471"/>
                  </a:cubicBezTo>
                  <a:cubicBezTo>
                    <a:pt x="7939" y="21471"/>
                    <a:pt x="8874" y="21471"/>
                    <a:pt x="9691" y="21600"/>
                  </a:cubicBezTo>
                  <a:cubicBezTo>
                    <a:pt x="10508" y="21600"/>
                    <a:pt x="11325" y="21600"/>
                    <a:pt x="12143" y="21600"/>
                  </a:cubicBezTo>
                  <a:cubicBezTo>
                    <a:pt x="12376" y="21600"/>
                    <a:pt x="12726" y="21600"/>
                    <a:pt x="12726" y="20953"/>
                  </a:cubicBezTo>
                  <a:cubicBezTo>
                    <a:pt x="12726" y="20436"/>
                    <a:pt x="12493" y="20436"/>
                    <a:pt x="11559" y="20436"/>
                  </a:cubicBezTo>
                  <a:cubicBezTo>
                    <a:pt x="10975" y="20436"/>
                    <a:pt x="10508" y="20436"/>
                    <a:pt x="9924" y="20436"/>
                  </a:cubicBezTo>
                  <a:cubicBezTo>
                    <a:pt x="8874" y="20307"/>
                    <a:pt x="8874" y="20177"/>
                    <a:pt x="8874" y="19789"/>
                  </a:cubicBezTo>
                  <a:cubicBezTo>
                    <a:pt x="8874" y="19531"/>
                    <a:pt x="8874" y="19531"/>
                    <a:pt x="8990" y="19143"/>
                  </a:cubicBezTo>
                  <a:lnTo>
                    <a:pt x="12843" y="2328"/>
                  </a:lnTo>
                </a:path>
              </a:pathLst>
            </a:custGeom>
            <a:solidFill>
              <a:srgbClr val="000000"/>
            </a:solidFill>
            <a:ln w="12700" cap="flat">
              <a:noFill/>
              <a:miter lim="400000"/>
            </a:ln>
            <a:effectLst/>
          </p:spPr>
          <p:txBody>
            <a:bodyPr wrap="square" lIns="45719" tIns="45719" rIns="45719" bIns="45719" numCol="1" anchor="ctr">
              <a:noAutofit/>
            </a:bodyPr>
            <a:lstStyle/>
            <a:p>
              <a:pPr algn="l">
                <a:lnSpc>
                  <a:spcPct val="93000"/>
                </a:lnSpc>
                <a:tabLst/>
                <a:defRPr sz="1800">
                  <a:latin typeface="Arial"/>
                  <a:ea typeface="Arial"/>
                  <a:cs typeface="Arial"/>
                  <a:sym typeface="Arial"/>
                </a:defRPr>
              </a:pPr>
              <a:endParaRPr/>
            </a:p>
          </p:txBody>
        </p:sp>
      </p:grpSp>
      <p:grpSp>
        <p:nvGrpSpPr>
          <p:cNvPr id="371" name="Group 371"/>
          <p:cNvGrpSpPr/>
          <p:nvPr/>
        </p:nvGrpSpPr>
        <p:grpSpPr>
          <a:xfrm>
            <a:off x="7485242" y="6064799"/>
            <a:ext cx="3561991" cy="561617"/>
            <a:chOff x="0" y="0"/>
            <a:chExt cx="3561990" cy="561615"/>
          </a:xfrm>
        </p:grpSpPr>
        <p:sp>
          <p:nvSpPr>
            <p:cNvPr id="339" name="Shape 339"/>
            <p:cNvSpPr/>
            <p:nvPr/>
          </p:nvSpPr>
          <p:spPr>
            <a:xfrm>
              <a:off x="0" y="0"/>
              <a:ext cx="3561991" cy="560029"/>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0" y="21600"/>
                  </a:lnTo>
                  <a:lnTo>
                    <a:pt x="0" y="0"/>
                  </a:lnTo>
                  <a:lnTo>
                    <a:pt x="21600" y="0"/>
                  </a:lnTo>
                  <a:lnTo>
                    <a:pt x="21600" y="21600"/>
                  </a:lnTo>
                  <a:lnTo>
                    <a:pt x="10800" y="21600"/>
                  </a:lnTo>
                </a:path>
              </a:pathLst>
            </a:custGeom>
            <a:solidFill>
              <a:srgbClr val="FFFFFF"/>
            </a:solidFill>
            <a:ln w="12700" cap="flat">
              <a:noFill/>
              <a:miter lim="400000"/>
            </a:ln>
            <a:effectLst/>
          </p:spPr>
          <p:txBody>
            <a:bodyPr wrap="square" lIns="45719" tIns="45719" rIns="45719" bIns="45719" numCol="1" anchor="ctr">
              <a:noAutofit/>
            </a:bodyPr>
            <a:lstStyle/>
            <a:p>
              <a:pPr algn="l">
                <a:lnSpc>
                  <a:spcPct val="93000"/>
                </a:lnSpc>
                <a:tabLst/>
                <a:defRPr sz="1800">
                  <a:latin typeface="Arial"/>
                  <a:ea typeface="Arial"/>
                  <a:cs typeface="Arial"/>
                  <a:sym typeface="Arial"/>
                </a:defRPr>
              </a:pPr>
              <a:endParaRPr/>
            </a:p>
          </p:txBody>
        </p:sp>
        <p:sp>
          <p:nvSpPr>
            <p:cNvPr id="340" name="Shape 340"/>
            <p:cNvSpPr/>
            <p:nvPr/>
          </p:nvSpPr>
          <p:spPr>
            <a:xfrm>
              <a:off x="76200" y="107950"/>
              <a:ext cx="83783" cy="23468"/>
            </a:xfrm>
            <a:custGeom>
              <a:avLst/>
              <a:gdLst/>
              <a:ahLst/>
              <a:cxnLst>
                <a:cxn ang="0">
                  <a:pos x="wd2" y="hd2"/>
                </a:cxn>
                <a:cxn ang="5400000">
                  <a:pos x="wd2" y="hd2"/>
                </a:cxn>
                <a:cxn ang="10800000">
                  <a:pos x="wd2" y="hd2"/>
                </a:cxn>
                <a:cxn ang="16200000">
                  <a:pos x="wd2" y="hd2"/>
                </a:cxn>
              </a:cxnLst>
              <a:rect l="0" t="0" r="r" b="b"/>
              <a:pathLst>
                <a:path w="21600" h="21600" extrusionOk="0">
                  <a:moveTo>
                    <a:pt x="21600" y="3176"/>
                  </a:moveTo>
                  <a:lnTo>
                    <a:pt x="20502" y="0"/>
                  </a:lnTo>
                  <a:cubicBezTo>
                    <a:pt x="20502" y="0"/>
                    <a:pt x="18122" y="10800"/>
                    <a:pt x="15193" y="10800"/>
                  </a:cubicBezTo>
                  <a:cubicBezTo>
                    <a:pt x="13729" y="10800"/>
                    <a:pt x="12081" y="7624"/>
                    <a:pt x="10983" y="5082"/>
                  </a:cubicBezTo>
                  <a:cubicBezTo>
                    <a:pt x="9336" y="1906"/>
                    <a:pt x="8054" y="0"/>
                    <a:pt x="6956" y="0"/>
                  </a:cubicBezTo>
                  <a:cubicBezTo>
                    <a:pt x="4576" y="0"/>
                    <a:pt x="3295" y="5082"/>
                    <a:pt x="0" y="17788"/>
                  </a:cubicBezTo>
                  <a:lnTo>
                    <a:pt x="1098" y="21600"/>
                  </a:lnTo>
                  <a:cubicBezTo>
                    <a:pt x="1098" y="20965"/>
                    <a:pt x="3478" y="10165"/>
                    <a:pt x="6407" y="10165"/>
                  </a:cubicBezTo>
                  <a:cubicBezTo>
                    <a:pt x="7871" y="10165"/>
                    <a:pt x="9519" y="13976"/>
                    <a:pt x="10617" y="15882"/>
                  </a:cubicBezTo>
                  <a:cubicBezTo>
                    <a:pt x="12264" y="19694"/>
                    <a:pt x="13546" y="21600"/>
                    <a:pt x="14644" y="21600"/>
                  </a:cubicBezTo>
                  <a:cubicBezTo>
                    <a:pt x="17024" y="21600"/>
                    <a:pt x="18305" y="16518"/>
                    <a:pt x="21600" y="3176"/>
                  </a:cubicBezTo>
                </a:path>
              </a:pathLst>
            </a:custGeom>
            <a:solidFill>
              <a:srgbClr val="000000"/>
            </a:solidFill>
            <a:ln w="12700" cap="flat">
              <a:noFill/>
              <a:miter lim="400000"/>
            </a:ln>
            <a:effectLst/>
          </p:spPr>
          <p:txBody>
            <a:bodyPr wrap="square" lIns="45719" tIns="45719" rIns="45719" bIns="45719" numCol="1" anchor="ctr">
              <a:noAutofit/>
            </a:bodyPr>
            <a:lstStyle/>
            <a:p>
              <a:pPr algn="l">
                <a:lnSpc>
                  <a:spcPct val="93000"/>
                </a:lnSpc>
                <a:tabLst/>
                <a:defRPr sz="1800">
                  <a:latin typeface="Arial"/>
                  <a:ea typeface="Arial"/>
                  <a:cs typeface="Arial"/>
                  <a:sym typeface="Arial"/>
                </a:defRPr>
              </a:pPr>
              <a:endParaRPr/>
            </a:p>
          </p:txBody>
        </p:sp>
        <p:sp>
          <p:nvSpPr>
            <p:cNvPr id="341" name="Shape 341"/>
            <p:cNvSpPr/>
            <p:nvPr/>
          </p:nvSpPr>
          <p:spPr>
            <a:xfrm>
              <a:off x="14287" y="165100"/>
              <a:ext cx="125058" cy="229830"/>
            </a:xfrm>
            <a:custGeom>
              <a:avLst/>
              <a:gdLst/>
              <a:ahLst/>
              <a:cxnLst>
                <a:cxn ang="0">
                  <a:pos x="wd2" y="hd2"/>
                </a:cxn>
                <a:cxn ang="5400000">
                  <a:pos x="wd2" y="hd2"/>
                </a:cxn>
                <a:cxn ang="10800000">
                  <a:pos x="wd2" y="hd2"/>
                </a:cxn>
                <a:cxn ang="16200000">
                  <a:pos x="wd2" y="hd2"/>
                </a:cxn>
              </a:cxnLst>
              <a:rect l="0" t="0" r="r" b="b"/>
              <a:pathLst>
                <a:path w="21600" h="21600" extrusionOk="0">
                  <a:moveTo>
                    <a:pt x="13623" y="7267"/>
                  </a:moveTo>
                  <a:lnTo>
                    <a:pt x="17305" y="7267"/>
                  </a:lnTo>
                  <a:cubicBezTo>
                    <a:pt x="18164" y="7267"/>
                    <a:pt x="18655" y="7267"/>
                    <a:pt x="18655" y="6729"/>
                  </a:cubicBezTo>
                  <a:cubicBezTo>
                    <a:pt x="18655" y="6527"/>
                    <a:pt x="18164" y="6527"/>
                    <a:pt x="17427" y="6527"/>
                  </a:cubicBezTo>
                  <a:lnTo>
                    <a:pt x="13868" y="6527"/>
                  </a:lnTo>
                  <a:lnTo>
                    <a:pt x="14850" y="3768"/>
                  </a:lnTo>
                  <a:cubicBezTo>
                    <a:pt x="14973" y="3297"/>
                    <a:pt x="15586" y="1615"/>
                    <a:pt x="15832" y="1346"/>
                  </a:cubicBezTo>
                  <a:cubicBezTo>
                    <a:pt x="16200" y="875"/>
                    <a:pt x="16936" y="538"/>
                    <a:pt x="17918" y="538"/>
                  </a:cubicBezTo>
                  <a:cubicBezTo>
                    <a:pt x="18041" y="538"/>
                    <a:pt x="19145" y="538"/>
                    <a:pt x="20005" y="942"/>
                  </a:cubicBezTo>
                  <a:cubicBezTo>
                    <a:pt x="18041" y="1077"/>
                    <a:pt x="17673" y="1884"/>
                    <a:pt x="17673" y="2221"/>
                  </a:cubicBezTo>
                  <a:cubicBezTo>
                    <a:pt x="17673" y="2759"/>
                    <a:pt x="18409" y="3028"/>
                    <a:pt x="19268" y="3028"/>
                  </a:cubicBezTo>
                  <a:cubicBezTo>
                    <a:pt x="20373" y="3028"/>
                    <a:pt x="21600" y="2557"/>
                    <a:pt x="21600" y="1615"/>
                  </a:cubicBezTo>
                  <a:cubicBezTo>
                    <a:pt x="21600" y="538"/>
                    <a:pt x="19636" y="0"/>
                    <a:pt x="17918" y="0"/>
                  </a:cubicBezTo>
                  <a:cubicBezTo>
                    <a:pt x="16445" y="0"/>
                    <a:pt x="13623" y="404"/>
                    <a:pt x="12395" y="2759"/>
                  </a:cubicBezTo>
                  <a:cubicBezTo>
                    <a:pt x="12150" y="3297"/>
                    <a:pt x="12027" y="3499"/>
                    <a:pt x="10923" y="6527"/>
                  </a:cubicBezTo>
                  <a:lnTo>
                    <a:pt x="7977" y="6527"/>
                  </a:lnTo>
                  <a:cubicBezTo>
                    <a:pt x="7118" y="6527"/>
                    <a:pt x="6627" y="6527"/>
                    <a:pt x="6627" y="6931"/>
                  </a:cubicBezTo>
                  <a:cubicBezTo>
                    <a:pt x="6627" y="7267"/>
                    <a:pt x="6995" y="7267"/>
                    <a:pt x="7855" y="7267"/>
                  </a:cubicBezTo>
                  <a:lnTo>
                    <a:pt x="10677" y="7267"/>
                  </a:lnTo>
                  <a:lnTo>
                    <a:pt x="7486" y="16621"/>
                  </a:lnTo>
                  <a:cubicBezTo>
                    <a:pt x="6627" y="18908"/>
                    <a:pt x="5891" y="21062"/>
                    <a:pt x="3682" y="21062"/>
                  </a:cubicBezTo>
                  <a:cubicBezTo>
                    <a:pt x="3559" y="21062"/>
                    <a:pt x="2455" y="21062"/>
                    <a:pt x="1595" y="20658"/>
                  </a:cubicBezTo>
                  <a:cubicBezTo>
                    <a:pt x="3559" y="20591"/>
                    <a:pt x="4050" y="19716"/>
                    <a:pt x="4050" y="19379"/>
                  </a:cubicBezTo>
                  <a:cubicBezTo>
                    <a:pt x="4050" y="18841"/>
                    <a:pt x="3191" y="18505"/>
                    <a:pt x="2332" y="18505"/>
                  </a:cubicBezTo>
                  <a:cubicBezTo>
                    <a:pt x="1227" y="18505"/>
                    <a:pt x="0" y="19043"/>
                    <a:pt x="0" y="19985"/>
                  </a:cubicBezTo>
                  <a:cubicBezTo>
                    <a:pt x="0" y="20994"/>
                    <a:pt x="1964" y="21600"/>
                    <a:pt x="3682" y="21600"/>
                  </a:cubicBezTo>
                  <a:cubicBezTo>
                    <a:pt x="6014" y="21600"/>
                    <a:pt x="7855" y="20187"/>
                    <a:pt x="8591" y="19312"/>
                  </a:cubicBezTo>
                  <a:cubicBezTo>
                    <a:pt x="9941" y="17764"/>
                    <a:pt x="10923" y="14938"/>
                    <a:pt x="11045" y="14736"/>
                  </a:cubicBezTo>
                  <a:lnTo>
                    <a:pt x="13623" y="7267"/>
                  </a:lnTo>
                </a:path>
              </a:pathLst>
            </a:custGeom>
            <a:solidFill>
              <a:srgbClr val="000000"/>
            </a:solidFill>
            <a:ln w="12700" cap="flat">
              <a:noFill/>
              <a:miter lim="400000"/>
            </a:ln>
            <a:effectLst/>
          </p:spPr>
          <p:txBody>
            <a:bodyPr wrap="square" lIns="45719" tIns="45719" rIns="45719" bIns="45719" numCol="1" anchor="ctr">
              <a:noAutofit/>
            </a:bodyPr>
            <a:lstStyle/>
            <a:p>
              <a:pPr algn="l">
                <a:lnSpc>
                  <a:spcPct val="93000"/>
                </a:lnSpc>
                <a:tabLst/>
                <a:defRPr sz="1800">
                  <a:latin typeface="Arial"/>
                  <a:ea typeface="Arial"/>
                  <a:cs typeface="Arial"/>
                  <a:sym typeface="Arial"/>
                </a:defRPr>
              </a:pPr>
              <a:endParaRPr/>
            </a:p>
          </p:txBody>
        </p:sp>
        <p:sp>
          <p:nvSpPr>
            <p:cNvPr id="342" name="Shape 342"/>
            <p:cNvSpPr/>
            <p:nvPr/>
          </p:nvSpPr>
          <p:spPr>
            <a:xfrm>
              <a:off x="176212" y="153987"/>
              <a:ext cx="58387" cy="252055"/>
            </a:xfrm>
            <a:custGeom>
              <a:avLst/>
              <a:gdLst/>
              <a:ahLst/>
              <a:cxnLst>
                <a:cxn ang="0">
                  <a:pos x="wd2" y="hd2"/>
                </a:cxn>
                <a:cxn ang="5400000">
                  <a:pos x="wd2" y="hd2"/>
                </a:cxn>
                <a:cxn ang="10800000">
                  <a:pos x="wd2" y="hd2"/>
                </a:cxn>
                <a:cxn ang="16200000">
                  <a:pos x="wd2" y="hd2"/>
                </a:cxn>
              </a:cxnLst>
              <a:rect l="0" t="0" r="r" b="b"/>
              <a:pathLst>
                <a:path w="21600" h="21600" extrusionOk="0">
                  <a:moveTo>
                    <a:pt x="21600" y="21416"/>
                  </a:moveTo>
                  <a:cubicBezTo>
                    <a:pt x="21600" y="21355"/>
                    <a:pt x="21600" y="21293"/>
                    <a:pt x="19778" y="20925"/>
                  </a:cubicBezTo>
                  <a:cubicBezTo>
                    <a:pt x="8328" y="18225"/>
                    <a:pt x="5465" y="14114"/>
                    <a:pt x="5465" y="10800"/>
                  </a:cubicBezTo>
                  <a:cubicBezTo>
                    <a:pt x="5465" y="7057"/>
                    <a:pt x="8848" y="3314"/>
                    <a:pt x="20299" y="614"/>
                  </a:cubicBezTo>
                  <a:cubicBezTo>
                    <a:pt x="21600" y="307"/>
                    <a:pt x="21600" y="307"/>
                    <a:pt x="21600" y="245"/>
                  </a:cubicBezTo>
                  <a:cubicBezTo>
                    <a:pt x="21600" y="61"/>
                    <a:pt x="21080" y="0"/>
                    <a:pt x="20559" y="0"/>
                  </a:cubicBezTo>
                  <a:cubicBezTo>
                    <a:pt x="19518" y="0"/>
                    <a:pt x="11190" y="1473"/>
                    <a:pt x="5725" y="4234"/>
                  </a:cubicBezTo>
                  <a:cubicBezTo>
                    <a:pt x="1041" y="6627"/>
                    <a:pt x="0" y="9020"/>
                    <a:pt x="0" y="10800"/>
                  </a:cubicBezTo>
                  <a:cubicBezTo>
                    <a:pt x="0" y="12518"/>
                    <a:pt x="1041" y="15095"/>
                    <a:pt x="5986" y="17550"/>
                  </a:cubicBezTo>
                  <a:cubicBezTo>
                    <a:pt x="11711" y="20250"/>
                    <a:pt x="19518" y="21600"/>
                    <a:pt x="20559" y="21600"/>
                  </a:cubicBezTo>
                  <a:cubicBezTo>
                    <a:pt x="21080" y="21600"/>
                    <a:pt x="21600" y="21539"/>
                    <a:pt x="21600" y="21416"/>
                  </a:cubicBezTo>
                </a:path>
              </a:pathLst>
            </a:custGeom>
            <a:solidFill>
              <a:srgbClr val="000000"/>
            </a:solidFill>
            <a:ln w="12700" cap="flat">
              <a:noFill/>
              <a:miter lim="400000"/>
            </a:ln>
            <a:effectLst/>
          </p:spPr>
          <p:txBody>
            <a:bodyPr wrap="square" lIns="45719" tIns="45719" rIns="45719" bIns="45719" numCol="1" anchor="ctr">
              <a:noAutofit/>
            </a:bodyPr>
            <a:lstStyle/>
            <a:p>
              <a:pPr algn="l">
                <a:lnSpc>
                  <a:spcPct val="93000"/>
                </a:lnSpc>
                <a:tabLst/>
                <a:defRPr sz="1800">
                  <a:latin typeface="Arial"/>
                  <a:ea typeface="Arial"/>
                  <a:cs typeface="Arial"/>
                  <a:sym typeface="Arial"/>
                </a:defRPr>
              </a:pPr>
              <a:endParaRPr/>
            </a:p>
          </p:txBody>
        </p:sp>
        <p:sp>
          <p:nvSpPr>
            <p:cNvPr id="343" name="Shape 343"/>
            <p:cNvSpPr/>
            <p:nvPr/>
          </p:nvSpPr>
          <p:spPr>
            <a:xfrm>
              <a:off x="255587" y="231775"/>
              <a:ext cx="125058" cy="113944"/>
            </a:xfrm>
            <a:custGeom>
              <a:avLst/>
              <a:gdLst/>
              <a:ahLst/>
              <a:cxnLst>
                <a:cxn ang="0">
                  <a:pos x="wd2" y="hd2"/>
                </a:cxn>
                <a:cxn ang="5400000">
                  <a:pos x="wd2" y="hd2"/>
                </a:cxn>
                <a:cxn ang="10800000">
                  <a:pos x="wd2" y="hd2"/>
                </a:cxn>
                <a:cxn ang="16200000">
                  <a:pos x="wd2" y="hd2"/>
                </a:cxn>
              </a:cxnLst>
              <a:rect l="0" t="0" r="r" b="b"/>
              <a:pathLst>
                <a:path w="21600" h="21600" extrusionOk="0">
                  <a:moveTo>
                    <a:pt x="13255" y="6750"/>
                  </a:moveTo>
                  <a:cubicBezTo>
                    <a:pt x="13500" y="5400"/>
                    <a:pt x="14482" y="1080"/>
                    <a:pt x="17550" y="1080"/>
                  </a:cubicBezTo>
                  <a:cubicBezTo>
                    <a:pt x="17795" y="1080"/>
                    <a:pt x="18777" y="1080"/>
                    <a:pt x="19636" y="1620"/>
                  </a:cubicBezTo>
                  <a:cubicBezTo>
                    <a:pt x="18532" y="1890"/>
                    <a:pt x="17673" y="3105"/>
                    <a:pt x="17673" y="4185"/>
                  </a:cubicBezTo>
                  <a:cubicBezTo>
                    <a:pt x="17673" y="4995"/>
                    <a:pt x="18041" y="5940"/>
                    <a:pt x="19268" y="5940"/>
                  </a:cubicBezTo>
                  <a:cubicBezTo>
                    <a:pt x="20250" y="5940"/>
                    <a:pt x="21600" y="4995"/>
                    <a:pt x="21600" y="3105"/>
                  </a:cubicBezTo>
                  <a:cubicBezTo>
                    <a:pt x="21600" y="675"/>
                    <a:pt x="19023" y="0"/>
                    <a:pt x="17550" y="0"/>
                  </a:cubicBezTo>
                  <a:cubicBezTo>
                    <a:pt x="15095" y="0"/>
                    <a:pt x="13500" y="2565"/>
                    <a:pt x="13009" y="3645"/>
                  </a:cubicBezTo>
                  <a:cubicBezTo>
                    <a:pt x="11905" y="540"/>
                    <a:pt x="9573" y="0"/>
                    <a:pt x="8345" y="0"/>
                  </a:cubicBezTo>
                  <a:cubicBezTo>
                    <a:pt x="3805" y="0"/>
                    <a:pt x="1350" y="6210"/>
                    <a:pt x="1350" y="7290"/>
                  </a:cubicBezTo>
                  <a:cubicBezTo>
                    <a:pt x="1350" y="7830"/>
                    <a:pt x="1718" y="7830"/>
                    <a:pt x="1841" y="7830"/>
                  </a:cubicBezTo>
                  <a:cubicBezTo>
                    <a:pt x="2209" y="7830"/>
                    <a:pt x="2332" y="7695"/>
                    <a:pt x="2455" y="7290"/>
                  </a:cubicBezTo>
                  <a:cubicBezTo>
                    <a:pt x="3927" y="2295"/>
                    <a:pt x="6750" y="1080"/>
                    <a:pt x="8223" y="1080"/>
                  </a:cubicBezTo>
                  <a:cubicBezTo>
                    <a:pt x="9082" y="1080"/>
                    <a:pt x="10555" y="1485"/>
                    <a:pt x="10555" y="4185"/>
                  </a:cubicBezTo>
                  <a:cubicBezTo>
                    <a:pt x="10555" y="5670"/>
                    <a:pt x="9818" y="8910"/>
                    <a:pt x="8223" y="15660"/>
                  </a:cubicBezTo>
                  <a:cubicBezTo>
                    <a:pt x="7609" y="18630"/>
                    <a:pt x="6014" y="20520"/>
                    <a:pt x="4173" y="20520"/>
                  </a:cubicBezTo>
                  <a:cubicBezTo>
                    <a:pt x="3805" y="20520"/>
                    <a:pt x="2823" y="20520"/>
                    <a:pt x="1964" y="19980"/>
                  </a:cubicBezTo>
                  <a:cubicBezTo>
                    <a:pt x="3068" y="19710"/>
                    <a:pt x="4050" y="18765"/>
                    <a:pt x="4050" y="17415"/>
                  </a:cubicBezTo>
                  <a:cubicBezTo>
                    <a:pt x="4050" y="16065"/>
                    <a:pt x="3068" y="15660"/>
                    <a:pt x="2332" y="15660"/>
                  </a:cubicBezTo>
                  <a:cubicBezTo>
                    <a:pt x="1105" y="15660"/>
                    <a:pt x="0" y="17010"/>
                    <a:pt x="0" y="18495"/>
                  </a:cubicBezTo>
                  <a:cubicBezTo>
                    <a:pt x="0" y="20655"/>
                    <a:pt x="2209" y="21600"/>
                    <a:pt x="4050" y="21600"/>
                  </a:cubicBezTo>
                  <a:cubicBezTo>
                    <a:pt x="6995" y="21600"/>
                    <a:pt x="8468" y="18225"/>
                    <a:pt x="8591" y="17955"/>
                  </a:cubicBezTo>
                  <a:cubicBezTo>
                    <a:pt x="9205" y="19710"/>
                    <a:pt x="10677" y="21600"/>
                    <a:pt x="13377" y="21600"/>
                  </a:cubicBezTo>
                  <a:cubicBezTo>
                    <a:pt x="17795" y="21600"/>
                    <a:pt x="20250" y="15525"/>
                    <a:pt x="20250" y="14310"/>
                  </a:cubicBezTo>
                  <a:cubicBezTo>
                    <a:pt x="20250" y="13770"/>
                    <a:pt x="19882" y="13770"/>
                    <a:pt x="19759" y="13770"/>
                  </a:cubicBezTo>
                  <a:cubicBezTo>
                    <a:pt x="19391" y="13770"/>
                    <a:pt x="19268" y="14040"/>
                    <a:pt x="19145" y="14310"/>
                  </a:cubicBezTo>
                  <a:cubicBezTo>
                    <a:pt x="17795" y="19440"/>
                    <a:pt x="14850" y="20520"/>
                    <a:pt x="13377" y="20520"/>
                  </a:cubicBezTo>
                  <a:cubicBezTo>
                    <a:pt x="11659" y="20520"/>
                    <a:pt x="11045" y="19035"/>
                    <a:pt x="11045" y="17415"/>
                  </a:cubicBezTo>
                  <a:cubicBezTo>
                    <a:pt x="11045" y="16335"/>
                    <a:pt x="11291" y="15390"/>
                    <a:pt x="11782" y="13230"/>
                  </a:cubicBezTo>
                  <a:lnTo>
                    <a:pt x="13255" y="6750"/>
                  </a:lnTo>
                </a:path>
              </a:pathLst>
            </a:custGeom>
            <a:solidFill>
              <a:srgbClr val="000000"/>
            </a:solidFill>
            <a:ln w="12700" cap="flat">
              <a:noFill/>
              <a:miter lim="400000"/>
            </a:ln>
            <a:effectLst/>
          </p:spPr>
          <p:txBody>
            <a:bodyPr wrap="square" lIns="45719" tIns="45719" rIns="45719" bIns="45719" numCol="1" anchor="ctr">
              <a:noAutofit/>
            </a:bodyPr>
            <a:lstStyle/>
            <a:p>
              <a:pPr algn="l">
                <a:lnSpc>
                  <a:spcPct val="93000"/>
                </a:lnSpc>
                <a:tabLst/>
                <a:defRPr sz="1800">
                  <a:latin typeface="Arial"/>
                  <a:ea typeface="Arial"/>
                  <a:cs typeface="Arial"/>
                  <a:sym typeface="Arial"/>
                </a:defRPr>
              </a:pPr>
              <a:endParaRPr/>
            </a:p>
          </p:txBody>
        </p:sp>
        <p:sp>
          <p:nvSpPr>
            <p:cNvPr id="344" name="Shape 344"/>
            <p:cNvSpPr/>
            <p:nvPr/>
          </p:nvSpPr>
          <p:spPr>
            <a:xfrm>
              <a:off x="414337" y="317500"/>
              <a:ext cx="28240" cy="74263"/>
            </a:xfrm>
            <a:custGeom>
              <a:avLst/>
              <a:gdLst/>
              <a:ahLst/>
              <a:cxnLst>
                <a:cxn ang="0">
                  <a:pos x="wd2" y="hd2"/>
                </a:cxn>
                <a:cxn ang="5400000">
                  <a:pos x="wd2" y="hd2"/>
                </a:cxn>
                <a:cxn ang="10800000">
                  <a:pos x="wd2" y="hd2"/>
                </a:cxn>
                <a:cxn ang="16200000">
                  <a:pos x="wd2" y="hd2"/>
                </a:cxn>
              </a:cxnLst>
              <a:rect l="0" t="0" r="r" b="b"/>
              <a:pathLst>
                <a:path w="21600" h="21600" extrusionOk="0">
                  <a:moveTo>
                    <a:pt x="21600" y="7540"/>
                  </a:moveTo>
                  <a:cubicBezTo>
                    <a:pt x="21600" y="2853"/>
                    <a:pt x="16971" y="0"/>
                    <a:pt x="9771" y="0"/>
                  </a:cubicBezTo>
                  <a:cubicBezTo>
                    <a:pt x="3600" y="0"/>
                    <a:pt x="0" y="1834"/>
                    <a:pt x="0" y="3872"/>
                  </a:cubicBezTo>
                  <a:cubicBezTo>
                    <a:pt x="0" y="5706"/>
                    <a:pt x="3600" y="7743"/>
                    <a:pt x="9771" y="7743"/>
                  </a:cubicBezTo>
                  <a:cubicBezTo>
                    <a:pt x="11829" y="7743"/>
                    <a:pt x="14400" y="7336"/>
                    <a:pt x="16457" y="6725"/>
                  </a:cubicBezTo>
                  <a:cubicBezTo>
                    <a:pt x="16971" y="6521"/>
                    <a:pt x="16971" y="6521"/>
                    <a:pt x="16971" y="6521"/>
                  </a:cubicBezTo>
                  <a:cubicBezTo>
                    <a:pt x="17486" y="6521"/>
                    <a:pt x="17486" y="6521"/>
                    <a:pt x="17486" y="7540"/>
                  </a:cubicBezTo>
                  <a:cubicBezTo>
                    <a:pt x="17486" y="13042"/>
                    <a:pt x="11314" y="17321"/>
                    <a:pt x="5143" y="19766"/>
                  </a:cubicBezTo>
                  <a:cubicBezTo>
                    <a:pt x="3086" y="20377"/>
                    <a:pt x="3086" y="20581"/>
                    <a:pt x="3086" y="20785"/>
                  </a:cubicBezTo>
                  <a:cubicBezTo>
                    <a:pt x="3086" y="21396"/>
                    <a:pt x="4114" y="21600"/>
                    <a:pt x="4629" y="21600"/>
                  </a:cubicBezTo>
                  <a:cubicBezTo>
                    <a:pt x="6686" y="21600"/>
                    <a:pt x="21600" y="16098"/>
                    <a:pt x="21600" y="7540"/>
                  </a:cubicBezTo>
                </a:path>
              </a:pathLst>
            </a:custGeom>
            <a:solidFill>
              <a:srgbClr val="000000"/>
            </a:solidFill>
            <a:ln w="12700" cap="flat">
              <a:noFill/>
              <a:miter lim="400000"/>
            </a:ln>
            <a:effectLst/>
          </p:spPr>
          <p:txBody>
            <a:bodyPr wrap="square" lIns="45719" tIns="45719" rIns="45719" bIns="45719" numCol="1" anchor="ctr">
              <a:noAutofit/>
            </a:bodyPr>
            <a:lstStyle/>
            <a:p>
              <a:pPr algn="l">
                <a:lnSpc>
                  <a:spcPct val="93000"/>
                </a:lnSpc>
                <a:tabLst/>
                <a:defRPr sz="1800">
                  <a:latin typeface="Arial"/>
                  <a:ea typeface="Arial"/>
                  <a:cs typeface="Arial"/>
                  <a:sym typeface="Arial"/>
                </a:defRPr>
              </a:pPr>
              <a:endParaRPr/>
            </a:p>
          </p:txBody>
        </p:sp>
        <p:sp>
          <p:nvSpPr>
            <p:cNvPr id="345" name="Shape 345"/>
            <p:cNvSpPr/>
            <p:nvPr/>
          </p:nvSpPr>
          <p:spPr>
            <a:xfrm>
              <a:off x="523875" y="96837"/>
              <a:ext cx="110773" cy="48869"/>
            </a:xfrm>
            <a:custGeom>
              <a:avLst/>
              <a:gdLst/>
              <a:ahLst/>
              <a:cxnLst>
                <a:cxn ang="0">
                  <a:pos x="wd2" y="hd2"/>
                </a:cxn>
                <a:cxn ang="5400000">
                  <a:pos x="wd2" y="hd2"/>
                </a:cxn>
                <a:cxn ang="10800000">
                  <a:pos x="wd2" y="hd2"/>
                </a:cxn>
                <a:cxn ang="16200000">
                  <a:pos x="wd2" y="hd2"/>
                </a:cxn>
              </a:cxnLst>
              <a:rect l="0" t="0" r="r" b="b"/>
              <a:pathLst>
                <a:path w="21600" h="21600" extrusionOk="0">
                  <a:moveTo>
                    <a:pt x="17335" y="12777"/>
                  </a:moveTo>
                  <a:cubicBezTo>
                    <a:pt x="16647" y="14299"/>
                    <a:pt x="14996" y="17341"/>
                    <a:pt x="14996" y="19166"/>
                  </a:cubicBezTo>
                  <a:cubicBezTo>
                    <a:pt x="14996" y="20383"/>
                    <a:pt x="15409" y="21600"/>
                    <a:pt x="15959" y="21600"/>
                  </a:cubicBezTo>
                  <a:cubicBezTo>
                    <a:pt x="16372" y="21600"/>
                    <a:pt x="16647" y="20687"/>
                    <a:pt x="16922" y="20079"/>
                  </a:cubicBezTo>
                  <a:cubicBezTo>
                    <a:pt x="17473" y="18558"/>
                    <a:pt x="18573" y="15515"/>
                    <a:pt x="20775" y="13082"/>
                  </a:cubicBezTo>
                  <a:cubicBezTo>
                    <a:pt x="21050" y="12473"/>
                    <a:pt x="21600" y="12169"/>
                    <a:pt x="21600" y="10648"/>
                  </a:cubicBezTo>
                  <a:cubicBezTo>
                    <a:pt x="21600" y="9735"/>
                    <a:pt x="21187" y="9127"/>
                    <a:pt x="20912" y="8518"/>
                  </a:cubicBezTo>
                  <a:cubicBezTo>
                    <a:pt x="19811" y="6997"/>
                    <a:pt x="19261" y="4868"/>
                    <a:pt x="18848" y="2434"/>
                  </a:cubicBezTo>
                  <a:cubicBezTo>
                    <a:pt x="18848" y="1521"/>
                    <a:pt x="18573" y="0"/>
                    <a:pt x="17885" y="0"/>
                  </a:cubicBezTo>
                  <a:cubicBezTo>
                    <a:pt x="17197" y="0"/>
                    <a:pt x="16922" y="1521"/>
                    <a:pt x="16922" y="2130"/>
                  </a:cubicBezTo>
                  <a:cubicBezTo>
                    <a:pt x="16922" y="2738"/>
                    <a:pt x="17335" y="6389"/>
                    <a:pt x="18161" y="8518"/>
                  </a:cubicBezTo>
                  <a:lnTo>
                    <a:pt x="1651" y="8518"/>
                  </a:lnTo>
                  <a:cubicBezTo>
                    <a:pt x="825" y="8518"/>
                    <a:pt x="0" y="8518"/>
                    <a:pt x="0" y="10648"/>
                  </a:cubicBezTo>
                  <a:cubicBezTo>
                    <a:pt x="0" y="12777"/>
                    <a:pt x="825" y="12777"/>
                    <a:pt x="1651" y="12777"/>
                  </a:cubicBezTo>
                  <a:lnTo>
                    <a:pt x="17335" y="12777"/>
                  </a:lnTo>
                </a:path>
              </a:pathLst>
            </a:custGeom>
            <a:solidFill>
              <a:srgbClr val="000000"/>
            </a:solidFill>
            <a:ln w="12700" cap="flat">
              <a:noFill/>
              <a:miter lim="400000"/>
            </a:ln>
            <a:effectLst/>
          </p:spPr>
          <p:txBody>
            <a:bodyPr wrap="square" lIns="45719" tIns="45719" rIns="45719" bIns="45719" numCol="1" anchor="ctr">
              <a:noAutofit/>
            </a:bodyPr>
            <a:lstStyle/>
            <a:p>
              <a:pPr algn="l">
                <a:lnSpc>
                  <a:spcPct val="93000"/>
                </a:lnSpc>
                <a:tabLst/>
                <a:defRPr sz="1800">
                  <a:latin typeface="Arial"/>
                  <a:ea typeface="Arial"/>
                  <a:cs typeface="Arial"/>
                  <a:sym typeface="Arial"/>
                </a:defRPr>
              </a:pPr>
              <a:endParaRPr/>
            </a:p>
          </p:txBody>
        </p:sp>
        <p:sp>
          <p:nvSpPr>
            <p:cNvPr id="346" name="Shape 346"/>
            <p:cNvSpPr/>
            <p:nvPr/>
          </p:nvSpPr>
          <p:spPr>
            <a:xfrm>
              <a:off x="517525" y="168275"/>
              <a:ext cx="91723" cy="177444"/>
            </a:xfrm>
            <a:custGeom>
              <a:avLst/>
              <a:gdLst/>
              <a:ahLst/>
              <a:cxnLst>
                <a:cxn ang="0">
                  <a:pos x="wd2" y="hd2"/>
                </a:cxn>
                <a:cxn ang="5400000">
                  <a:pos x="wd2" y="hd2"/>
                </a:cxn>
                <a:cxn ang="10800000">
                  <a:pos x="wd2" y="hd2"/>
                </a:cxn>
                <a:cxn ang="16200000">
                  <a:pos x="wd2" y="hd2"/>
                </a:cxn>
              </a:cxnLst>
              <a:rect l="0" t="0" r="r" b="b"/>
              <a:pathLst>
                <a:path w="21600" h="21600" extrusionOk="0">
                  <a:moveTo>
                    <a:pt x="11298" y="347"/>
                  </a:moveTo>
                  <a:cubicBezTo>
                    <a:pt x="11298" y="347"/>
                    <a:pt x="11298" y="0"/>
                    <a:pt x="10468" y="0"/>
                  </a:cubicBezTo>
                  <a:cubicBezTo>
                    <a:pt x="9138" y="0"/>
                    <a:pt x="4818" y="260"/>
                    <a:pt x="3323" y="347"/>
                  </a:cubicBezTo>
                  <a:cubicBezTo>
                    <a:pt x="2825" y="347"/>
                    <a:pt x="2160" y="347"/>
                    <a:pt x="2160" y="954"/>
                  </a:cubicBezTo>
                  <a:cubicBezTo>
                    <a:pt x="2160" y="1301"/>
                    <a:pt x="2825" y="1301"/>
                    <a:pt x="3655" y="1301"/>
                  </a:cubicBezTo>
                  <a:cubicBezTo>
                    <a:pt x="6480" y="1301"/>
                    <a:pt x="6646" y="1475"/>
                    <a:pt x="6646" y="1822"/>
                  </a:cubicBezTo>
                  <a:cubicBezTo>
                    <a:pt x="6646" y="1995"/>
                    <a:pt x="5982" y="3036"/>
                    <a:pt x="5815" y="3730"/>
                  </a:cubicBezTo>
                  <a:lnTo>
                    <a:pt x="997" y="13706"/>
                  </a:lnTo>
                  <a:cubicBezTo>
                    <a:pt x="166" y="15181"/>
                    <a:pt x="0" y="15701"/>
                    <a:pt x="0" y="16742"/>
                  </a:cubicBezTo>
                  <a:cubicBezTo>
                    <a:pt x="0" y="19692"/>
                    <a:pt x="3157" y="21600"/>
                    <a:pt x="7477" y="21600"/>
                  </a:cubicBezTo>
                  <a:cubicBezTo>
                    <a:pt x="14455" y="21600"/>
                    <a:pt x="21600" y="17002"/>
                    <a:pt x="21600" y="12578"/>
                  </a:cubicBezTo>
                  <a:cubicBezTo>
                    <a:pt x="21600" y="9802"/>
                    <a:pt x="18609" y="7720"/>
                    <a:pt x="13791" y="7720"/>
                  </a:cubicBezTo>
                  <a:cubicBezTo>
                    <a:pt x="11132" y="7720"/>
                    <a:pt x="8640" y="8588"/>
                    <a:pt x="6978" y="9542"/>
                  </a:cubicBezTo>
                  <a:lnTo>
                    <a:pt x="11298" y="347"/>
                  </a:lnTo>
                  <a:close/>
                  <a:moveTo>
                    <a:pt x="5815" y="11884"/>
                  </a:moveTo>
                  <a:cubicBezTo>
                    <a:pt x="6148" y="11277"/>
                    <a:pt x="6148" y="11190"/>
                    <a:pt x="6646" y="10843"/>
                  </a:cubicBezTo>
                  <a:cubicBezTo>
                    <a:pt x="9471" y="8848"/>
                    <a:pt x="12129" y="8414"/>
                    <a:pt x="13791" y="8414"/>
                  </a:cubicBezTo>
                  <a:cubicBezTo>
                    <a:pt x="15785" y="8414"/>
                    <a:pt x="17446" y="9282"/>
                    <a:pt x="17446" y="11277"/>
                  </a:cubicBezTo>
                  <a:cubicBezTo>
                    <a:pt x="17446" y="13099"/>
                    <a:pt x="15452" y="16569"/>
                    <a:pt x="14455" y="17783"/>
                  </a:cubicBezTo>
                  <a:cubicBezTo>
                    <a:pt x="12462" y="19778"/>
                    <a:pt x="9803" y="20906"/>
                    <a:pt x="7477" y="20906"/>
                  </a:cubicBezTo>
                  <a:cubicBezTo>
                    <a:pt x="5483" y="20906"/>
                    <a:pt x="3489" y="20039"/>
                    <a:pt x="3489" y="17783"/>
                  </a:cubicBezTo>
                  <a:cubicBezTo>
                    <a:pt x="3489" y="17263"/>
                    <a:pt x="3489" y="16655"/>
                    <a:pt x="4486" y="14747"/>
                  </a:cubicBezTo>
                  <a:lnTo>
                    <a:pt x="5815" y="11884"/>
                  </a:lnTo>
                  <a:close/>
                </a:path>
              </a:pathLst>
            </a:custGeom>
            <a:solidFill>
              <a:srgbClr val="000000"/>
            </a:solidFill>
            <a:ln w="12700" cap="flat">
              <a:noFill/>
              <a:miter lim="400000"/>
            </a:ln>
            <a:effectLst/>
          </p:spPr>
          <p:txBody>
            <a:bodyPr wrap="square" lIns="45719" tIns="45719" rIns="45719" bIns="45719" numCol="1" anchor="ctr">
              <a:noAutofit/>
            </a:bodyPr>
            <a:lstStyle/>
            <a:p>
              <a:pPr algn="l">
                <a:lnSpc>
                  <a:spcPct val="93000"/>
                </a:lnSpc>
                <a:tabLst/>
                <a:defRPr sz="1800">
                  <a:latin typeface="Arial"/>
                  <a:ea typeface="Arial"/>
                  <a:cs typeface="Arial"/>
                  <a:sym typeface="Arial"/>
                </a:defRPr>
              </a:pPr>
              <a:endParaRPr/>
            </a:p>
          </p:txBody>
        </p:sp>
        <p:sp>
          <p:nvSpPr>
            <p:cNvPr id="347" name="Shape 347"/>
            <p:cNvSpPr/>
            <p:nvPr/>
          </p:nvSpPr>
          <p:spPr>
            <a:xfrm>
              <a:off x="628650" y="153987"/>
              <a:ext cx="58386" cy="252055"/>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9143"/>
                    <a:pt x="20559" y="6505"/>
                    <a:pt x="15354" y="4050"/>
                  </a:cubicBezTo>
                  <a:cubicBezTo>
                    <a:pt x="9889" y="1411"/>
                    <a:pt x="1822" y="0"/>
                    <a:pt x="1041" y="0"/>
                  </a:cubicBezTo>
                  <a:cubicBezTo>
                    <a:pt x="260" y="0"/>
                    <a:pt x="0" y="61"/>
                    <a:pt x="0" y="245"/>
                  </a:cubicBezTo>
                  <a:cubicBezTo>
                    <a:pt x="0" y="307"/>
                    <a:pt x="0" y="307"/>
                    <a:pt x="1822" y="736"/>
                  </a:cubicBezTo>
                  <a:cubicBezTo>
                    <a:pt x="10930" y="2884"/>
                    <a:pt x="16135" y="6320"/>
                    <a:pt x="16135" y="10800"/>
                  </a:cubicBezTo>
                  <a:cubicBezTo>
                    <a:pt x="16135" y="14543"/>
                    <a:pt x="12752" y="18348"/>
                    <a:pt x="1301" y="21048"/>
                  </a:cubicBezTo>
                  <a:cubicBezTo>
                    <a:pt x="0" y="21293"/>
                    <a:pt x="0" y="21355"/>
                    <a:pt x="0" y="21416"/>
                  </a:cubicBezTo>
                  <a:cubicBezTo>
                    <a:pt x="0" y="21539"/>
                    <a:pt x="260" y="21600"/>
                    <a:pt x="1041" y="21600"/>
                  </a:cubicBezTo>
                  <a:cubicBezTo>
                    <a:pt x="1822" y="21600"/>
                    <a:pt x="10149" y="20127"/>
                    <a:pt x="15614" y="17427"/>
                  </a:cubicBezTo>
                  <a:cubicBezTo>
                    <a:pt x="20299" y="15034"/>
                    <a:pt x="21600" y="12641"/>
                    <a:pt x="21600" y="10800"/>
                  </a:cubicBezTo>
                </a:path>
              </a:pathLst>
            </a:custGeom>
            <a:solidFill>
              <a:srgbClr val="000000"/>
            </a:solidFill>
            <a:ln w="12700" cap="flat">
              <a:noFill/>
              <a:miter lim="400000"/>
            </a:ln>
            <a:effectLst/>
          </p:spPr>
          <p:txBody>
            <a:bodyPr wrap="square" lIns="45719" tIns="45719" rIns="45719" bIns="45719" numCol="1" anchor="ctr">
              <a:noAutofit/>
            </a:bodyPr>
            <a:lstStyle/>
            <a:p>
              <a:pPr algn="l">
                <a:lnSpc>
                  <a:spcPct val="93000"/>
                </a:lnSpc>
                <a:tabLst/>
                <a:defRPr sz="1800">
                  <a:latin typeface="Arial"/>
                  <a:ea typeface="Arial"/>
                  <a:cs typeface="Arial"/>
                  <a:sym typeface="Arial"/>
                </a:defRPr>
              </a:pPr>
              <a:endParaRPr/>
            </a:p>
          </p:txBody>
        </p:sp>
        <p:sp>
          <p:nvSpPr>
            <p:cNvPr id="348" name="Shape 348"/>
            <p:cNvSpPr/>
            <p:nvPr/>
          </p:nvSpPr>
          <p:spPr>
            <a:xfrm>
              <a:off x="796925" y="250825"/>
              <a:ext cx="167918" cy="58386"/>
            </a:xfrm>
            <a:custGeom>
              <a:avLst/>
              <a:gdLst/>
              <a:ahLst/>
              <a:cxnLst>
                <a:cxn ang="0">
                  <a:pos x="wd2" y="hd2"/>
                </a:cxn>
                <a:cxn ang="5400000">
                  <a:pos x="wd2" y="hd2"/>
                </a:cxn>
                <a:cxn ang="10800000">
                  <a:pos x="wd2" y="hd2"/>
                </a:cxn>
                <a:cxn ang="16200000">
                  <a:pos x="wd2" y="hd2"/>
                </a:cxn>
              </a:cxnLst>
              <a:rect l="0" t="0" r="r" b="b"/>
              <a:pathLst>
                <a:path w="21600" h="21600" extrusionOk="0">
                  <a:moveTo>
                    <a:pt x="20497" y="3643"/>
                  </a:moveTo>
                  <a:cubicBezTo>
                    <a:pt x="20957" y="3643"/>
                    <a:pt x="21600" y="3643"/>
                    <a:pt x="21600" y="1822"/>
                  </a:cubicBezTo>
                  <a:cubicBezTo>
                    <a:pt x="21600" y="0"/>
                    <a:pt x="20957" y="0"/>
                    <a:pt x="20497" y="0"/>
                  </a:cubicBezTo>
                  <a:lnTo>
                    <a:pt x="1103" y="0"/>
                  </a:lnTo>
                  <a:cubicBezTo>
                    <a:pt x="643" y="0"/>
                    <a:pt x="0" y="0"/>
                    <a:pt x="0" y="1822"/>
                  </a:cubicBezTo>
                  <a:cubicBezTo>
                    <a:pt x="0" y="3643"/>
                    <a:pt x="643" y="3643"/>
                    <a:pt x="1103" y="3643"/>
                  </a:cubicBezTo>
                  <a:lnTo>
                    <a:pt x="20497" y="3643"/>
                  </a:lnTo>
                  <a:close/>
                  <a:moveTo>
                    <a:pt x="20497" y="21600"/>
                  </a:moveTo>
                  <a:cubicBezTo>
                    <a:pt x="20957" y="21600"/>
                    <a:pt x="21600" y="21600"/>
                    <a:pt x="21600" y="19778"/>
                  </a:cubicBezTo>
                  <a:cubicBezTo>
                    <a:pt x="21600" y="17957"/>
                    <a:pt x="20957" y="17957"/>
                    <a:pt x="20497" y="17957"/>
                  </a:cubicBezTo>
                  <a:lnTo>
                    <a:pt x="1103" y="17957"/>
                  </a:lnTo>
                  <a:cubicBezTo>
                    <a:pt x="643" y="17957"/>
                    <a:pt x="0" y="17957"/>
                    <a:pt x="0" y="19778"/>
                  </a:cubicBezTo>
                  <a:cubicBezTo>
                    <a:pt x="0" y="21600"/>
                    <a:pt x="643" y="21600"/>
                    <a:pt x="1103" y="21600"/>
                  </a:cubicBezTo>
                  <a:lnTo>
                    <a:pt x="20497" y="21600"/>
                  </a:lnTo>
                  <a:close/>
                </a:path>
              </a:pathLst>
            </a:custGeom>
            <a:solidFill>
              <a:srgbClr val="000000"/>
            </a:solidFill>
            <a:ln w="12700" cap="flat">
              <a:noFill/>
              <a:miter lim="400000"/>
            </a:ln>
            <a:effectLst/>
          </p:spPr>
          <p:txBody>
            <a:bodyPr wrap="square" lIns="45719" tIns="45719" rIns="45719" bIns="45719" numCol="1" anchor="ctr">
              <a:noAutofit/>
            </a:bodyPr>
            <a:lstStyle/>
            <a:p>
              <a:pPr algn="l">
                <a:lnSpc>
                  <a:spcPct val="93000"/>
                </a:lnSpc>
                <a:tabLst/>
                <a:defRPr sz="1800">
                  <a:latin typeface="Arial"/>
                  <a:ea typeface="Arial"/>
                  <a:cs typeface="Arial"/>
                  <a:sym typeface="Arial"/>
                </a:defRPr>
              </a:pPr>
              <a:endParaRPr/>
            </a:p>
          </p:txBody>
        </p:sp>
        <p:sp>
          <p:nvSpPr>
            <p:cNvPr id="349" name="Shape 349"/>
            <p:cNvSpPr/>
            <p:nvPr/>
          </p:nvSpPr>
          <p:spPr>
            <a:xfrm>
              <a:off x="1062037" y="0"/>
              <a:ext cx="223482" cy="561616"/>
            </a:xfrm>
            <a:custGeom>
              <a:avLst/>
              <a:gdLst/>
              <a:ahLst/>
              <a:cxnLst>
                <a:cxn ang="0">
                  <a:pos x="wd2" y="hd2"/>
                </a:cxn>
                <a:cxn ang="5400000">
                  <a:pos x="wd2" y="hd2"/>
                </a:cxn>
                <a:cxn ang="10800000">
                  <a:pos x="wd2" y="hd2"/>
                </a:cxn>
                <a:cxn ang="16200000">
                  <a:pos x="wd2" y="hd2"/>
                </a:cxn>
              </a:cxnLst>
              <a:rect l="0" t="0" r="r" b="b"/>
              <a:pathLst>
                <a:path w="21600" h="21600" extrusionOk="0">
                  <a:moveTo>
                    <a:pt x="1173" y="21158"/>
                  </a:moveTo>
                  <a:cubicBezTo>
                    <a:pt x="1932" y="21130"/>
                    <a:pt x="2346" y="20937"/>
                    <a:pt x="2346" y="20688"/>
                  </a:cubicBezTo>
                  <a:cubicBezTo>
                    <a:pt x="2346" y="20357"/>
                    <a:pt x="1725" y="20219"/>
                    <a:pt x="1173" y="20219"/>
                  </a:cubicBezTo>
                  <a:cubicBezTo>
                    <a:pt x="621" y="20219"/>
                    <a:pt x="0" y="20357"/>
                    <a:pt x="0" y="20688"/>
                  </a:cubicBezTo>
                  <a:cubicBezTo>
                    <a:pt x="0" y="21186"/>
                    <a:pt x="1242" y="21600"/>
                    <a:pt x="2691" y="21600"/>
                  </a:cubicBezTo>
                  <a:cubicBezTo>
                    <a:pt x="6418" y="21600"/>
                    <a:pt x="7798" y="19335"/>
                    <a:pt x="9523" y="16518"/>
                  </a:cubicBezTo>
                  <a:cubicBezTo>
                    <a:pt x="11387" y="13424"/>
                    <a:pt x="12974" y="10330"/>
                    <a:pt x="14285" y="7209"/>
                  </a:cubicBezTo>
                  <a:cubicBezTo>
                    <a:pt x="15182" y="5138"/>
                    <a:pt x="16079" y="3204"/>
                    <a:pt x="16907" y="1934"/>
                  </a:cubicBezTo>
                  <a:cubicBezTo>
                    <a:pt x="17183" y="1464"/>
                    <a:pt x="18012" y="221"/>
                    <a:pt x="18978" y="221"/>
                  </a:cubicBezTo>
                  <a:cubicBezTo>
                    <a:pt x="19737" y="221"/>
                    <a:pt x="20358" y="387"/>
                    <a:pt x="20427" y="442"/>
                  </a:cubicBezTo>
                  <a:cubicBezTo>
                    <a:pt x="19668" y="470"/>
                    <a:pt x="19254" y="663"/>
                    <a:pt x="19254" y="912"/>
                  </a:cubicBezTo>
                  <a:cubicBezTo>
                    <a:pt x="19254" y="1243"/>
                    <a:pt x="19806" y="1381"/>
                    <a:pt x="20358" y="1381"/>
                  </a:cubicBezTo>
                  <a:cubicBezTo>
                    <a:pt x="20979" y="1381"/>
                    <a:pt x="21600" y="1243"/>
                    <a:pt x="21600" y="912"/>
                  </a:cubicBezTo>
                  <a:cubicBezTo>
                    <a:pt x="21600" y="387"/>
                    <a:pt x="20289" y="0"/>
                    <a:pt x="18909" y="0"/>
                  </a:cubicBezTo>
                  <a:cubicBezTo>
                    <a:pt x="17114" y="0"/>
                    <a:pt x="15734" y="1050"/>
                    <a:pt x="14354" y="3038"/>
                  </a:cubicBezTo>
                  <a:cubicBezTo>
                    <a:pt x="14285" y="3149"/>
                    <a:pt x="10973" y="8038"/>
                    <a:pt x="8350" y="14391"/>
                  </a:cubicBezTo>
                  <a:cubicBezTo>
                    <a:pt x="7660" y="15882"/>
                    <a:pt x="6970" y="17484"/>
                    <a:pt x="6211" y="18838"/>
                  </a:cubicBezTo>
                  <a:cubicBezTo>
                    <a:pt x="5728" y="19556"/>
                    <a:pt x="4624" y="21379"/>
                    <a:pt x="2622" y="21379"/>
                  </a:cubicBezTo>
                  <a:cubicBezTo>
                    <a:pt x="1794" y="21379"/>
                    <a:pt x="1173" y="21158"/>
                    <a:pt x="1173" y="21158"/>
                  </a:cubicBezTo>
                </a:path>
              </a:pathLst>
            </a:custGeom>
            <a:solidFill>
              <a:srgbClr val="000000"/>
            </a:solidFill>
            <a:ln w="12700" cap="flat">
              <a:noFill/>
              <a:miter lim="400000"/>
            </a:ln>
            <a:effectLst/>
          </p:spPr>
          <p:txBody>
            <a:bodyPr wrap="square" lIns="45719" tIns="45719" rIns="45719" bIns="45719" numCol="1" anchor="ctr">
              <a:noAutofit/>
            </a:bodyPr>
            <a:lstStyle/>
            <a:p>
              <a:pPr algn="l">
                <a:lnSpc>
                  <a:spcPct val="93000"/>
                </a:lnSpc>
                <a:tabLst/>
                <a:defRPr sz="1800">
                  <a:latin typeface="Arial"/>
                  <a:ea typeface="Arial"/>
                  <a:cs typeface="Arial"/>
                  <a:sym typeface="Arial"/>
                </a:defRPr>
              </a:pPr>
              <a:endParaRPr/>
            </a:p>
          </p:txBody>
        </p:sp>
        <p:sp>
          <p:nvSpPr>
            <p:cNvPr id="350" name="Shape 350"/>
            <p:cNvSpPr/>
            <p:nvPr/>
          </p:nvSpPr>
          <p:spPr>
            <a:xfrm>
              <a:off x="1354137" y="168275"/>
              <a:ext cx="118710" cy="177444"/>
            </a:xfrm>
            <a:custGeom>
              <a:avLst/>
              <a:gdLst/>
              <a:ahLst/>
              <a:cxnLst>
                <a:cxn ang="0">
                  <a:pos x="wd2" y="hd2"/>
                </a:cxn>
                <a:cxn ang="5400000">
                  <a:pos x="wd2" y="hd2"/>
                </a:cxn>
                <a:cxn ang="10800000">
                  <a:pos x="wd2" y="hd2"/>
                </a:cxn>
                <a:cxn ang="16200000">
                  <a:pos x="wd2" y="hd2"/>
                </a:cxn>
              </a:cxnLst>
              <a:rect l="0" t="0" r="r" b="b"/>
              <a:pathLst>
                <a:path w="21600" h="21600" extrusionOk="0">
                  <a:moveTo>
                    <a:pt x="21600" y="347"/>
                  </a:moveTo>
                  <a:cubicBezTo>
                    <a:pt x="21600" y="347"/>
                    <a:pt x="21600" y="0"/>
                    <a:pt x="21086" y="0"/>
                  </a:cubicBezTo>
                  <a:cubicBezTo>
                    <a:pt x="20314" y="0"/>
                    <a:pt x="16071" y="260"/>
                    <a:pt x="15300" y="347"/>
                  </a:cubicBezTo>
                  <a:cubicBezTo>
                    <a:pt x="14914" y="347"/>
                    <a:pt x="14657" y="520"/>
                    <a:pt x="14657" y="954"/>
                  </a:cubicBezTo>
                  <a:cubicBezTo>
                    <a:pt x="14657" y="1301"/>
                    <a:pt x="15043" y="1301"/>
                    <a:pt x="15686" y="1301"/>
                  </a:cubicBezTo>
                  <a:cubicBezTo>
                    <a:pt x="17871" y="1301"/>
                    <a:pt x="18000" y="1475"/>
                    <a:pt x="18000" y="1822"/>
                  </a:cubicBezTo>
                  <a:lnTo>
                    <a:pt x="17871" y="2429"/>
                  </a:lnTo>
                  <a:lnTo>
                    <a:pt x="15171" y="9716"/>
                  </a:lnTo>
                  <a:cubicBezTo>
                    <a:pt x="14271" y="8501"/>
                    <a:pt x="12986" y="7720"/>
                    <a:pt x="10929" y="7720"/>
                  </a:cubicBezTo>
                  <a:cubicBezTo>
                    <a:pt x="5657" y="7720"/>
                    <a:pt x="0" y="12231"/>
                    <a:pt x="0" y="16655"/>
                  </a:cubicBezTo>
                  <a:cubicBezTo>
                    <a:pt x="0" y="19518"/>
                    <a:pt x="2443" y="21600"/>
                    <a:pt x="6043" y="21600"/>
                  </a:cubicBezTo>
                  <a:cubicBezTo>
                    <a:pt x="6943" y="21600"/>
                    <a:pt x="9257" y="21427"/>
                    <a:pt x="11957" y="19258"/>
                  </a:cubicBezTo>
                  <a:cubicBezTo>
                    <a:pt x="12343" y="20559"/>
                    <a:pt x="13886" y="21600"/>
                    <a:pt x="16071" y="21600"/>
                  </a:cubicBezTo>
                  <a:cubicBezTo>
                    <a:pt x="17743" y="21600"/>
                    <a:pt x="18771" y="20906"/>
                    <a:pt x="19414" y="19865"/>
                  </a:cubicBezTo>
                  <a:cubicBezTo>
                    <a:pt x="20186" y="18824"/>
                    <a:pt x="20829" y="16916"/>
                    <a:pt x="20829" y="16829"/>
                  </a:cubicBezTo>
                  <a:cubicBezTo>
                    <a:pt x="20829" y="16569"/>
                    <a:pt x="20443" y="16569"/>
                    <a:pt x="20314" y="16569"/>
                  </a:cubicBezTo>
                  <a:cubicBezTo>
                    <a:pt x="19800" y="16569"/>
                    <a:pt x="19800" y="16655"/>
                    <a:pt x="19671" y="17089"/>
                  </a:cubicBezTo>
                  <a:cubicBezTo>
                    <a:pt x="18900" y="19084"/>
                    <a:pt x="18000" y="20906"/>
                    <a:pt x="16200" y="20906"/>
                  </a:cubicBezTo>
                  <a:cubicBezTo>
                    <a:pt x="14914" y="20906"/>
                    <a:pt x="14786" y="20125"/>
                    <a:pt x="14786" y="19518"/>
                  </a:cubicBezTo>
                  <a:cubicBezTo>
                    <a:pt x="14786" y="18737"/>
                    <a:pt x="14914" y="18564"/>
                    <a:pt x="15043" y="18043"/>
                  </a:cubicBezTo>
                  <a:lnTo>
                    <a:pt x="21600" y="347"/>
                  </a:lnTo>
                  <a:close/>
                  <a:moveTo>
                    <a:pt x="12214" y="17610"/>
                  </a:moveTo>
                  <a:cubicBezTo>
                    <a:pt x="11957" y="18130"/>
                    <a:pt x="11957" y="18217"/>
                    <a:pt x="11314" y="18737"/>
                  </a:cubicBezTo>
                  <a:cubicBezTo>
                    <a:pt x="9257" y="20386"/>
                    <a:pt x="7457" y="20906"/>
                    <a:pt x="6171" y="20906"/>
                  </a:cubicBezTo>
                  <a:cubicBezTo>
                    <a:pt x="3857" y="20906"/>
                    <a:pt x="3214" y="19258"/>
                    <a:pt x="3214" y="18043"/>
                  </a:cubicBezTo>
                  <a:cubicBezTo>
                    <a:pt x="3214" y="16482"/>
                    <a:pt x="4629" y="12752"/>
                    <a:pt x="5786" y="11364"/>
                  </a:cubicBezTo>
                  <a:cubicBezTo>
                    <a:pt x="7200" y="9542"/>
                    <a:pt x="9129" y="8414"/>
                    <a:pt x="11057" y="8414"/>
                  </a:cubicBezTo>
                  <a:cubicBezTo>
                    <a:pt x="14014" y="8414"/>
                    <a:pt x="14529" y="10930"/>
                    <a:pt x="14529" y="11104"/>
                  </a:cubicBezTo>
                  <a:cubicBezTo>
                    <a:pt x="14529" y="11277"/>
                    <a:pt x="14529" y="11451"/>
                    <a:pt x="14400" y="11624"/>
                  </a:cubicBezTo>
                  <a:lnTo>
                    <a:pt x="12214" y="17610"/>
                  </a:lnTo>
                  <a:close/>
                </a:path>
              </a:pathLst>
            </a:custGeom>
            <a:solidFill>
              <a:srgbClr val="000000"/>
            </a:solidFill>
            <a:ln w="12700" cap="flat">
              <a:noFill/>
              <a:miter lim="400000"/>
            </a:ln>
            <a:effectLst/>
          </p:spPr>
          <p:txBody>
            <a:bodyPr wrap="square" lIns="45719" tIns="45719" rIns="45719" bIns="45719" numCol="1" anchor="ctr">
              <a:noAutofit/>
            </a:bodyPr>
            <a:lstStyle/>
            <a:p>
              <a:pPr algn="l">
                <a:lnSpc>
                  <a:spcPct val="93000"/>
                </a:lnSpc>
                <a:tabLst/>
                <a:defRPr sz="1800">
                  <a:latin typeface="Arial"/>
                  <a:ea typeface="Arial"/>
                  <a:cs typeface="Arial"/>
                  <a:sym typeface="Arial"/>
                </a:defRPr>
              </a:pPr>
              <a:endParaRPr/>
            </a:p>
          </p:txBody>
        </p:sp>
        <p:sp>
          <p:nvSpPr>
            <p:cNvPr id="351" name="Shape 351"/>
            <p:cNvSpPr/>
            <p:nvPr/>
          </p:nvSpPr>
          <p:spPr>
            <a:xfrm>
              <a:off x="1485900" y="122237"/>
              <a:ext cx="77436" cy="117119"/>
            </a:xfrm>
            <a:custGeom>
              <a:avLst/>
              <a:gdLst/>
              <a:ahLst/>
              <a:cxnLst>
                <a:cxn ang="0">
                  <a:pos x="wd2" y="hd2"/>
                </a:cxn>
                <a:cxn ang="5400000">
                  <a:pos x="wd2" y="hd2"/>
                </a:cxn>
                <a:cxn ang="10800000">
                  <a:pos x="wd2" y="hd2"/>
                </a:cxn>
                <a:cxn ang="16200000">
                  <a:pos x="wd2" y="hd2"/>
                </a:cxn>
              </a:cxnLst>
              <a:rect l="0" t="0" r="r" b="b"/>
              <a:pathLst>
                <a:path w="21600" h="21600" extrusionOk="0">
                  <a:moveTo>
                    <a:pt x="21600" y="15673"/>
                  </a:moveTo>
                  <a:lnTo>
                    <a:pt x="19833" y="15673"/>
                  </a:lnTo>
                  <a:cubicBezTo>
                    <a:pt x="19833" y="16463"/>
                    <a:pt x="19244" y="18307"/>
                    <a:pt x="18655" y="18702"/>
                  </a:cubicBezTo>
                  <a:cubicBezTo>
                    <a:pt x="18262" y="18834"/>
                    <a:pt x="14531" y="18834"/>
                    <a:pt x="13745" y="18834"/>
                  </a:cubicBezTo>
                  <a:lnTo>
                    <a:pt x="4909" y="18834"/>
                  </a:lnTo>
                  <a:cubicBezTo>
                    <a:pt x="10015" y="15805"/>
                    <a:pt x="11585" y="14883"/>
                    <a:pt x="14531" y="13434"/>
                  </a:cubicBezTo>
                  <a:cubicBezTo>
                    <a:pt x="18262" y="11459"/>
                    <a:pt x="21600" y="9483"/>
                    <a:pt x="21600" y="6322"/>
                  </a:cubicBezTo>
                  <a:cubicBezTo>
                    <a:pt x="21600" y="2371"/>
                    <a:pt x="16298" y="0"/>
                    <a:pt x="10211" y="0"/>
                  </a:cubicBezTo>
                  <a:cubicBezTo>
                    <a:pt x="4124" y="0"/>
                    <a:pt x="0" y="2898"/>
                    <a:pt x="0" y="5795"/>
                  </a:cubicBezTo>
                  <a:cubicBezTo>
                    <a:pt x="0" y="7507"/>
                    <a:pt x="2160" y="7639"/>
                    <a:pt x="2553" y="7639"/>
                  </a:cubicBezTo>
                  <a:cubicBezTo>
                    <a:pt x="3731" y="7639"/>
                    <a:pt x="5105" y="7112"/>
                    <a:pt x="5105" y="5927"/>
                  </a:cubicBezTo>
                  <a:cubicBezTo>
                    <a:pt x="5105" y="5400"/>
                    <a:pt x="4909" y="4215"/>
                    <a:pt x="2356" y="4215"/>
                  </a:cubicBezTo>
                  <a:cubicBezTo>
                    <a:pt x="3731" y="1844"/>
                    <a:pt x="7069" y="1185"/>
                    <a:pt x="9425" y="1185"/>
                  </a:cubicBezTo>
                  <a:cubicBezTo>
                    <a:pt x="14335" y="1185"/>
                    <a:pt x="16887" y="3688"/>
                    <a:pt x="16887" y="6322"/>
                  </a:cubicBezTo>
                  <a:cubicBezTo>
                    <a:pt x="16887" y="9220"/>
                    <a:pt x="13745" y="11459"/>
                    <a:pt x="12175" y="12644"/>
                  </a:cubicBezTo>
                  <a:lnTo>
                    <a:pt x="393" y="20415"/>
                  </a:lnTo>
                  <a:cubicBezTo>
                    <a:pt x="0" y="20678"/>
                    <a:pt x="0" y="20678"/>
                    <a:pt x="0" y="21600"/>
                  </a:cubicBezTo>
                  <a:lnTo>
                    <a:pt x="20029" y="21600"/>
                  </a:lnTo>
                  <a:lnTo>
                    <a:pt x="21600" y="15673"/>
                  </a:lnTo>
                </a:path>
              </a:pathLst>
            </a:custGeom>
            <a:solidFill>
              <a:srgbClr val="000000"/>
            </a:solidFill>
            <a:ln w="12700" cap="flat">
              <a:noFill/>
              <a:miter lim="400000"/>
            </a:ln>
            <a:effectLst/>
          </p:spPr>
          <p:txBody>
            <a:bodyPr wrap="square" lIns="45719" tIns="45719" rIns="45719" bIns="45719" numCol="1" anchor="ctr">
              <a:noAutofit/>
            </a:bodyPr>
            <a:lstStyle/>
            <a:p>
              <a:pPr algn="l">
                <a:lnSpc>
                  <a:spcPct val="93000"/>
                </a:lnSpc>
                <a:tabLst/>
                <a:defRPr sz="1800">
                  <a:latin typeface="Arial"/>
                  <a:ea typeface="Arial"/>
                  <a:cs typeface="Arial"/>
                  <a:sym typeface="Arial"/>
                </a:defRPr>
              </a:pPr>
              <a:endParaRPr/>
            </a:p>
          </p:txBody>
        </p:sp>
        <p:sp>
          <p:nvSpPr>
            <p:cNvPr id="352" name="Shape 352"/>
            <p:cNvSpPr/>
            <p:nvPr/>
          </p:nvSpPr>
          <p:spPr>
            <a:xfrm>
              <a:off x="1603375" y="168275"/>
              <a:ext cx="113945" cy="177444"/>
            </a:xfrm>
            <a:custGeom>
              <a:avLst/>
              <a:gdLst/>
              <a:ahLst/>
              <a:cxnLst>
                <a:cxn ang="0">
                  <a:pos x="wd2" y="hd2"/>
                </a:cxn>
                <a:cxn ang="5400000">
                  <a:pos x="wd2" y="hd2"/>
                </a:cxn>
                <a:cxn ang="10800000">
                  <a:pos x="wd2" y="hd2"/>
                </a:cxn>
                <a:cxn ang="16200000">
                  <a:pos x="wd2" y="hd2"/>
                </a:cxn>
              </a:cxnLst>
              <a:rect l="0" t="0" r="r" b="b"/>
              <a:pathLst>
                <a:path w="21600" h="21600" extrusionOk="0">
                  <a:moveTo>
                    <a:pt x="11070" y="347"/>
                  </a:moveTo>
                  <a:cubicBezTo>
                    <a:pt x="11070" y="347"/>
                    <a:pt x="11070" y="0"/>
                    <a:pt x="10395" y="0"/>
                  </a:cubicBezTo>
                  <a:cubicBezTo>
                    <a:pt x="9315" y="0"/>
                    <a:pt x="5805" y="260"/>
                    <a:pt x="4590" y="347"/>
                  </a:cubicBezTo>
                  <a:cubicBezTo>
                    <a:pt x="4185" y="347"/>
                    <a:pt x="3780" y="347"/>
                    <a:pt x="3780" y="954"/>
                  </a:cubicBezTo>
                  <a:cubicBezTo>
                    <a:pt x="3780" y="1301"/>
                    <a:pt x="4185" y="1301"/>
                    <a:pt x="4860" y="1301"/>
                  </a:cubicBezTo>
                  <a:cubicBezTo>
                    <a:pt x="7155" y="1301"/>
                    <a:pt x="7290" y="1475"/>
                    <a:pt x="7290" y="1822"/>
                  </a:cubicBezTo>
                  <a:lnTo>
                    <a:pt x="7155" y="2429"/>
                  </a:lnTo>
                  <a:lnTo>
                    <a:pt x="135" y="20039"/>
                  </a:lnTo>
                  <a:cubicBezTo>
                    <a:pt x="0" y="20472"/>
                    <a:pt x="0" y="20559"/>
                    <a:pt x="0" y="20733"/>
                  </a:cubicBezTo>
                  <a:cubicBezTo>
                    <a:pt x="0" y="21427"/>
                    <a:pt x="945" y="21600"/>
                    <a:pt x="1350" y="21600"/>
                  </a:cubicBezTo>
                  <a:cubicBezTo>
                    <a:pt x="2025" y="21600"/>
                    <a:pt x="2700" y="21340"/>
                    <a:pt x="2970" y="20906"/>
                  </a:cubicBezTo>
                  <a:cubicBezTo>
                    <a:pt x="3240" y="20646"/>
                    <a:pt x="5400" y="15007"/>
                    <a:pt x="5670" y="14227"/>
                  </a:cubicBezTo>
                  <a:cubicBezTo>
                    <a:pt x="7290" y="14313"/>
                    <a:pt x="11205" y="14834"/>
                    <a:pt x="11205" y="16829"/>
                  </a:cubicBezTo>
                  <a:cubicBezTo>
                    <a:pt x="11205" y="17089"/>
                    <a:pt x="11205" y="17176"/>
                    <a:pt x="11070" y="17436"/>
                  </a:cubicBezTo>
                  <a:cubicBezTo>
                    <a:pt x="10935" y="17870"/>
                    <a:pt x="10935" y="18217"/>
                    <a:pt x="10935" y="18564"/>
                  </a:cubicBezTo>
                  <a:cubicBezTo>
                    <a:pt x="10935" y="20386"/>
                    <a:pt x="12825" y="21600"/>
                    <a:pt x="15255" y="21600"/>
                  </a:cubicBezTo>
                  <a:cubicBezTo>
                    <a:pt x="16740" y="21600"/>
                    <a:pt x="17955" y="21080"/>
                    <a:pt x="19035" y="19952"/>
                  </a:cubicBezTo>
                  <a:cubicBezTo>
                    <a:pt x="20250" y="18651"/>
                    <a:pt x="20790" y="16916"/>
                    <a:pt x="20790" y="16829"/>
                  </a:cubicBezTo>
                  <a:cubicBezTo>
                    <a:pt x="20790" y="16569"/>
                    <a:pt x="20385" y="16569"/>
                    <a:pt x="20250" y="16569"/>
                  </a:cubicBezTo>
                  <a:cubicBezTo>
                    <a:pt x="19710" y="16569"/>
                    <a:pt x="19710" y="16655"/>
                    <a:pt x="19575" y="17089"/>
                  </a:cubicBezTo>
                  <a:cubicBezTo>
                    <a:pt x="18630" y="19345"/>
                    <a:pt x="17415" y="20906"/>
                    <a:pt x="15390" y="20906"/>
                  </a:cubicBezTo>
                  <a:cubicBezTo>
                    <a:pt x="14445" y="20906"/>
                    <a:pt x="13905" y="20559"/>
                    <a:pt x="13905" y="19431"/>
                  </a:cubicBezTo>
                  <a:cubicBezTo>
                    <a:pt x="13905" y="18911"/>
                    <a:pt x="14040" y="18217"/>
                    <a:pt x="14175" y="17783"/>
                  </a:cubicBezTo>
                  <a:cubicBezTo>
                    <a:pt x="14445" y="17263"/>
                    <a:pt x="14445" y="17089"/>
                    <a:pt x="14445" y="16829"/>
                  </a:cubicBezTo>
                  <a:cubicBezTo>
                    <a:pt x="14445" y="14834"/>
                    <a:pt x="11475" y="13966"/>
                    <a:pt x="7290" y="13619"/>
                  </a:cubicBezTo>
                  <a:cubicBezTo>
                    <a:pt x="8775" y="13012"/>
                    <a:pt x="10395" y="12058"/>
                    <a:pt x="11475" y="11364"/>
                  </a:cubicBezTo>
                  <a:cubicBezTo>
                    <a:pt x="13770" y="9716"/>
                    <a:pt x="15930" y="8414"/>
                    <a:pt x="18225" y="8414"/>
                  </a:cubicBezTo>
                  <a:cubicBezTo>
                    <a:pt x="18630" y="8414"/>
                    <a:pt x="18630" y="8414"/>
                    <a:pt x="18765" y="8414"/>
                  </a:cubicBezTo>
                  <a:cubicBezTo>
                    <a:pt x="19305" y="8501"/>
                    <a:pt x="19305" y="8501"/>
                    <a:pt x="19710" y="8675"/>
                  </a:cubicBezTo>
                  <a:cubicBezTo>
                    <a:pt x="19845" y="8675"/>
                    <a:pt x="19845" y="8761"/>
                    <a:pt x="19845" y="8761"/>
                  </a:cubicBezTo>
                  <a:cubicBezTo>
                    <a:pt x="17550" y="8848"/>
                    <a:pt x="17145" y="10063"/>
                    <a:pt x="17145" y="10410"/>
                  </a:cubicBezTo>
                  <a:cubicBezTo>
                    <a:pt x="17145" y="10930"/>
                    <a:pt x="17685" y="11537"/>
                    <a:pt x="19035" y="11537"/>
                  </a:cubicBezTo>
                  <a:cubicBezTo>
                    <a:pt x="20250" y="11537"/>
                    <a:pt x="21600" y="10843"/>
                    <a:pt x="21600" y="9629"/>
                  </a:cubicBezTo>
                  <a:cubicBezTo>
                    <a:pt x="21600" y="8761"/>
                    <a:pt x="20520" y="7720"/>
                    <a:pt x="18360" y="7720"/>
                  </a:cubicBezTo>
                  <a:cubicBezTo>
                    <a:pt x="17010" y="7720"/>
                    <a:pt x="14850" y="7981"/>
                    <a:pt x="11475" y="10410"/>
                  </a:cubicBezTo>
                  <a:cubicBezTo>
                    <a:pt x="9720" y="11537"/>
                    <a:pt x="7965" y="12839"/>
                    <a:pt x="6075" y="13272"/>
                  </a:cubicBezTo>
                  <a:lnTo>
                    <a:pt x="11070" y="347"/>
                  </a:lnTo>
                </a:path>
              </a:pathLst>
            </a:custGeom>
            <a:solidFill>
              <a:srgbClr val="000000"/>
            </a:solidFill>
            <a:ln w="12700" cap="flat">
              <a:noFill/>
              <a:miter lim="400000"/>
            </a:ln>
            <a:effectLst/>
          </p:spPr>
          <p:txBody>
            <a:bodyPr wrap="square" lIns="45719" tIns="45719" rIns="45719" bIns="45719" numCol="1" anchor="ctr">
              <a:noAutofit/>
            </a:bodyPr>
            <a:lstStyle/>
            <a:p>
              <a:pPr algn="l">
                <a:lnSpc>
                  <a:spcPct val="93000"/>
                </a:lnSpc>
                <a:tabLst/>
                <a:defRPr sz="1800">
                  <a:latin typeface="Arial"/>
                  <a:ea typeface="Arial"/>
                  <a:cs typeface="Arial"/>
                  <a:sym typeface="Arial"/>
                </a:defRPr>
              </a:pPr>
              <a:endParaRPr/>
            </a:p>
          </p:txBody>
        </p:sp>
        <p:sp>
          <p:nvSpPr>
            <p:cNvPr id="353" name="Shape 353"/>
            <p:cNvSpPr/>
            <p:nvPr/>
          </p:nvSpPr>
          <p:spPr>
            <a:xfrm>
              <a:off x="1733550" y="258762"/>
              <a:ext cx="129821" cy="121884"/>
            </a:xfrm>
            <a:custGeom>
              <a:avLst/>
              <a:gdLst/>
              <a:ahLst/>
              <a:cxnLst>
                <a:cxn ang="0">
                  <a:pos x="wd2" y="hd2"/>
                </a:cxn>
                <a:cxn ang="5400000">
                  <a:pos x="wd2" y="hd2"/>
                </a:cxn>
                <a:cxn ang="10800000">
                  <a:pos x="wd2" y="hd2"/>
                </a:cxn>
                <a:cxn ang="16200000">
                  <a:pos x="wd2" y="hd2"/>
                </a:cxn>
              </a:cxnLst>
              <a:rect l="0" t="0" r="r" b="b"/>
              <a:pathLst>
                <a:path w="21600" h="21600" extrusionOk="0">
                  <a:moveTo>
                    <a:pt x="11449" y="1256"/>
                  </a:moveTo>
                  <a:cubicBezTo>
                    <a:pt x="11449" y="753"/>
                    <a:pt x="11449" y="0"/>
                    <a:pt x="10859" y="0"/>
                  </a:cubicBezTo>
                  <a:cubicBezTo>
                    <a:pt x="10033" y="0"/>
                    <a:pt x="10033" y="753"/>
                    <a:pt x="10033" y="1256"/>
                  </a:cubicBezTo>
                  <a:lnTo>
                    <a:pt x="10033" y="20093"/>
                  </a:lnTo>
                  <a:lnTo>
                    <a:pt x="1180" y="20093"/>
                  </a:lnTo>
                  <a:cubicBezTo>
                    <a:pt x="708" y="20093"/>
                    <a:pt x="0" y="20093"/>
                    <a:pt x="0" y="20847"/>
                  </a:cubicBezTo>
                  <a:cubicBezTo>
                    <a:pt x="0" y="21600"/>
                    <a:pt x="708" y="21600"/>
                    <a:pt x="1180" y="21600"/>
                  </a:cubicBezTo>
                  <a:lnTo>
                    <a:pt x="20420" y="21600"/>
                  </a:lnTo>
                  <a:cubicBezTo>
                    <a:pt x="20892" y="21600"/>
                    <a:pt x="21600" y="21600"/>
                    <a:pt x="21600" y="20847"/>
                  </a:cubicBezTo>
                  <a:cubicBezTo>
                    <a:pt x="21600" y="20093"/>
                    <a:pt x="20892" y="20093"/>
                    <a:pt x="20420" y="20093"/>
                  </a:cubicBezTo>
                  <a:lnTo>
                    <a:pt x="11449" y="20093"/>
                  </a:lnTo>
                  <a:lnTo>
                    <a:pt x="11449" y="1256"/>
                  </a:lnTo>
                </a:path>
              </a:pathLst>
            </a:custGeom>
            <a:solidFill>
              <a:srgbClr val="000000"/>
            </a:solidFill>
            <a:ln w="12700" cap="flat">
              <a:noFill/>
              <a:miter lim="400000"/>
            </a:ln>
            <a:effectLst/>
          </p:spPr>
          <p:txBody>
            <a:bodyPr wrap="square" lIns="45719" tIns="45719" rIns="45719" bIns="45719" numCol="1" anchor="ctr">
              <a:noAutofit/>
            </a:bodyPr>
            <a:lstStyle/>
            <a:p>
              <a:pPr algn="l">
                <a:lnSpc>
                  <a:spcPct val="93000"/>
                </a:lnSpc>
                <a:tabLst/>
                <a:defRPr sz="1800">
                  <a:latin typeface="Arial"/>
                  <a:ea typeface="Arial"/>
                  <a:cs typeface="Arial"/>
                  <a:sym typeface="Arial"/>
                </a:defRPr>
              </a:pPr>
              <a:endParaRPr/>
            </a:p>
          </p:txBody>
        </p:sp>
        <p:sp>
          <p:nvSpPr>
            <p:cNvPr id="354" name="Shape 354"/>
            <p:cNvSpPr/>
            <p:nvPr/>
          </p:nvSpPr>
          <p:spPr>
            <a:xfrm>
              <a:off x="1903412" y="231775"/>
              <a:ext cx="96484" cy="113944"/>
            </a:xfrm>
            <a:custGeom>
              <a:avLst/>
              <a:gdLst/>
              <a:ahLst/>
              <a:cxnLst>
                <a:cxn ang="0">
                  <a:pos x="wd2" y="hd2"/>
                </a:cxn>
                <a:cxn ang="5400000">
                  <a:pos x="wd2" y="hd2"/>
                </a:cxn>
                <a:cxn ang="10800000">
                  <a:pos x="wd2" y="hd2"/>
                </a:cxn>
                <a:cxn ang="16200000">
                  <a:pos x="wd2" y="hd2"/>
                </a:cxn>
              </a:cxnLst>
              <a:rect l="0" t="0" r="r" b="b"/>
              <a:pathLst>
                <a:path w="21600" h="21600" extrusionOk="0">
                  <a:moveTo>
                    <a:pt x="7941" y="10125"/>
                  </a:moveTo>
                  <a:cubicBezTo>
                    <a:pt x="9529" y="10125"/>
                    <a:pt x="13659" y="9990"/>
                    <a:pt x="16518" y="8910"/>
                  </a:cubicBezTo>
                  <a:cubicBezTo>
                    <a:pt x="20488" y="7560"/>
                    <a:pt x="20806" y="4725"/>
                    <a:pt x="20806" y="4050"/>
                  </a:cubicBezTo>
                  <a:cubicBezTo>
                    <a:pt x="20806" y="1890"/>
                    <a:pt x="18582" y="0"/>
                    <a:pt x="14771" y="0"/>
                  </a:cubicBezTo>
                  <a:cubicBezTo>
                    <a:pt x="8418" y="0"/>
                    <a:pt x="0" y="4590"/>
                    <a:pt x="0" y="12960"/>
                  </a:cubicBezTo>
                  <a:cubicBezTo>
                    <a:pt x="0" y="17820"/>
                    <a:pt x="3335" y="21600"/>
                    <a:pt x="8894" y="21600"/>
                  </a:cubicBezTo>
                  <a:cubicBezTo>
                    <a:pt x="16835" y="21600"/>
                    <a:pt x="21600" y="16605"/>
                    <a:pt x="21600" y="15930"/>
                  </a:cubicBezTo>
                  <a:cubicBezTo>
                    <a:pt x="21600" y="15660"/>
                    <a:pt x="21282" y="15390"/>
                    <a:pt x="20965" y="15390"/>
                  </a:cubicBezTo>
                  <a:cubicBezTo>
                    <a:pt x="20647" y="15390"/>
                    <a:pt x="20488" y="15525"/>
                    <a:pt x="20171" y="15795"/>
                  </a:cubicBezTo>
                  <a:cubicBezTo>
                    <a:pt x="15724" y="20520"/>
                    <a:pt x="9688" y="20520"/>
                    <a:pt x="8894" y="20520"/>
                  </a:cubicBezTo>
                  <a:cubicBezTo>
                    <a:pt x="4606" y="20520"/>
                    <a:pt x="3971" y="16605"/>
                    <a:pt x="3971" y="14985"/>
                  </a:cubicBezTo>
                  <a:cubicBezTo>
                    <a:pt x="3971" y="14445"/>
                    <a:pt x="4129" y="12960"/>
                    <a:pt x="4924" y="10125"/>
                  </a:cubicBezTo>
                  <a:lnTo>
                    <a:pt x="7941" y="10125"/>
                  </a:lnTo>
                  <a:close/>
                  <a:moveTo>
                    <a:pt x="5241" y="9045"/>
                  </a:moveTo>
                  <a:cubicBezTo>
                    <a:pt x="7465" y="1755"/>
                    <a:pt x="13341" y="1080"/>
                    <a:pt x="14771" y="1080"/>
                  </a:cubicBezTo>
                  <a:cubicBezTo>
                    <a:pt x="17312" y="1080"/>
                    <a:pt x="18900" y="2430"/>
                    <a:pt x="18900" y="4050"/>
                  </a:cubicBezTo>
                  <a:cubicBezTo>
                    <a:pt x="18900" y="9045"/>
                    <a:pt x="9847" y="9045"/>
                    <a:pt x="7624" y="9045"/>
                  </a:cubicBezTo>
                  <a:lnTo>
                    <a:pt x="5241" y="9045"/>
                  </a:lnTo>
                  <a:close/>
                </a:path>
              </a:pathLst>
            </a:custGeom>
            <a:solidFill>
              <a:srgbClr val="000000"/>
            </a:solidFill>
            <a:ln w="12700" cap="flat">
              <a:noFill/>
              <a:miter lim="400000"/>
            </a:ln>
            <a:effectLst/>
          </p:spPr>
          <p:txBody>
            <a:bodyPr wrap="square" lIns="45719" tIns="45719" rIns="45719" bIns="45719" numCol="1" anchor="ctr">
              <a:noAutofit/>
            </a:bodyPr>
            <a:lstStyle/>
            <a:p>
              <a:pPr algn="l">
                <a:lnSpc>
                  <a:spcPct val="93000"/>
                </a:lnSpc>
                <a:tabLst/>
                <a:defRPr sz="1800">
                  <a:latin typeface="Arial"/>
                  <a:ea typeface="Arial"/>
                  <a:cs typeface="Arial"/>
                  <a:sym typeface="Arial"/>
                </a:defRPr>
              </a:pPr>
              <a:endParaRPr/>
            </a:p>
          </p:txBody>
        </p:sp>
        <p:sp>
          <p:nvSpPr>
            <p:cNvPr id="355" name="Shape 355"/>
            <p:cNvSpPr/>
            <p:nvPr/>
          </p:nvSpPr>
          <p:spPr>
            <a:xfrm>
              <a:off x="2028825" y="187971"/>
              <a:ext cx="118708" cy="12701"/>
            </a:xfrm>
            <a:custGeom>
              <a:avLst/>
              <a:gdLst/>
              <a:ahLst/>
              <a:cxnLst>
                <a:cxn ang="0">
                  <a:pos x="wd2" y="hd2"/>
                </a:cxn>
                <a:cxn ang="5400000">
                  <a:pos x="wd2" y="hd2"/>
                </a:cxn>
                <a:cxn ang="10800000">
                  <a:pos x="wd2" y="hd2"/>
                </a:cxn>
                <a:cxn ang="16200000">
                  <a:pos x="wd2" y="hd2"/>
                </a:cxn>
              </a:cxnLst>
              <a:rect l="0" t="0" r="r" b="b"/>
              <a:pathLst>
                <a:path w="21600" h="21600" extrusionOk="0">
                  <a:moveTo>
                    <a:pt x="20307" y="21600"/>
                  </a:moveTo>
                  <a:cubicBezTo>
                    <a:pt x="20824" y="21600"/>
                    <a:pt x="21600" y="21600"/>
                    <a:pt x="21600" y="11631"/>
                  </a:cubicBezTo>
                  <a:cubicBezTo>
                    <a:pt x="21600" y="0"/>
                    <a:pt x="20953" y="0"/>
                    <a:pt x="20307" y="0"/>
                  </a:cubicBezTo>
                  <a:lnTo>
                    <a:pt x="1293" y="0"/>
                  </a:lnTo>
                  <a:cubicBezTo>
                    <a:pt x="776" y="0"/>
                    <a:pt x="0" y="0"/>
                    <a:pt x="0" y="9969"/>
                  </a:cubicBezTo>
                  <a:cubicBezTo>
                    <a:pt x="0" y="21600"/>
                    <a:pt x="776" y="21600"/>
                    <a:pt x="1293" y="21600"/>
                  </a:cubicBezTo>
                  <a:lnTo>
                    <a:pt x="20307" y="21600"/>
                  </a:lnTo>
                </a:path>
              </a:pathLst>
            </a:custGeom>
            <a:solidFill>
              <a:srgbClr val="000000"/>
            </a:solidFill>
            <a:ln w="12700" cap="flat">
              <a:noFill/>
              <a:miter lim="400000"/>
            </a:ln>
            <a:effectLst/>
          </p:spPr>
          <p:txBody>
            <a:bodyPr wrap="square" lIns="45719" tIns="45719" rIns="45719" bIns="45719" numCol="1" anchor="ctr">
              <a:noAutofit/>
            </a:bodyPr>
            <a:lstStyle/>
            <a:p>
              <a:pPr algn="l">
                <a:lnSpc>
                  <a:spcPct val="93000"/>
                </a:lnSpc>
                <a:tabLst/>
                <a:defRPr sz="1800">
                  <a:latin typeface="Arial"/>
                  <a:ea typeface="Arial"/>
                  <a:cs typeface="Arial"/>
                  <a:sym typeface="Arial"/>
                </a:defRPr>
              </a:pPr>
              <a:endParaRPr/>
            </a:p>
          </p:txBody>
        </p:sp>
        <p:sp>
          <p:nvSpPr>
            <p:cNvPr id="356" name="Shape 356"/>
            <p:cNvSpPr/>
            <p:nvPr/>
          </p:nvSpPr>
          <p:spPr>
            <a:xfrm>
              <a:off x="2174875" y="122237"/>
              <a:ext cx="53623" cy="118708"/>
            </a:xfrm>
            <a:custGeom>
              <a:avLst/>
              <a:gdLst/>
              <a:ahLst/>
              <a:cxnLst>
                <a:cxn ang="0">
                  <a:pos x="wd2" y="hd2"/>
                </a:cxn>
                <a:cxn ang="5400000">
                  <a:pos x="wd2" y="hd2"/>
                </a:cxn>
                <a:cxn ang="10800000">
                  <a:pos x="wd2" y="hd2"/>
                </a:cxn>
                <a:cxn ang="16200000">
                  <a:pos x="wd2" y="hd2"/>
                </a:cxn>
              </a:cxnLst>
              <a:rect l="0" t="0" r="r" b="b"/>
              <a:pathLst>
                <a:path w="21600" h="21600" extrusionOk="0">
                  <a:moveTo>
                    <a:pt x="19611" y="1164"/>
                  </a:moveTo>
                  <a:cubicBezTo>
                    <a:pt x="19611" y="647"/>
                    <a:pt x="18758" y="0"/>
                    <a:pt x="16768" y="0"/>
                  </a:cubicBezTo>
                  <a:cubicBezTo>
                    <a:pt x="14779" y="0"/>
                    <a:pt x="12789" y="776"/>
                    <a:pt x="12789" y="1811"/>
                  </a:cubicBezTo>
                  <a:cubicBezTo>
                    <a:pt x="12789" y="2328"/>
                    <a:pt x="13642" y="2975"/>
                    <a:pt x="15632" y="2975"/>
                  </a:cubicBezTo>
                  <a:cubicBezTo>
                    <a:pt x="17621" y="2975"/>
                    <a:pt x="19611" y="2069"/>
                    <a:pt x="19611" y="1164"/>
                  </a:cubicBezTo>
                  <a:close/>
                  <a:moveTo>
                    <a:pt x="5116" y="17461"/>
                  </a:moveTo>
                  <a:cubicBezTo>
                    <a:pt x="4832" y="17849"/>
                    <a:pt x="4547" y="18237"/>
                    <a:pt x="4547" y="18884"/>
                  </a:cubicBezTo>
                  <a:cubicBezTo>
                    <a:pt x="4547" y="20307"/>
                    <a:pt x="7389" y="21600"/>
                    <a:pt x="11368" y="21600"/>
                  </a:cubicBezTo>
                  <a:cubicBezTo>
                    <a:pt x="18474" y="21600"/>
                    <a:pt x="21600" y="17073"/>
                    <a:pt x="21600" y="16685"/>
                  </a:cubicBezTo>
                  <a:cubicBezTo>
                    <a:pt x="21600" y="16168"/>
                    <a:pt x="20463" y="16168"/>
                    <a:pt x="20463" y="16168"/>
                  </a:cubicBezTo>
                  <a:cubicBezTo>
                    <a:pt x="19326" y="16168"/>
                    <a:pt x="19326" y="16426"/>
                    <a:pt x="19042" y="16814"/>
                  </a:cubicBezTo>
                  <a:cubicBezTo>
                    <a:pt x="17337" y="19272"/>
                    <a:pt x="14211" y="20695"/>
                    <a:pt x="11368" y="20695"/>
                  </a:cubicBezTo>
                  <a:cubicBezTo>
                    <a:pt x="9947" y="20695"/>
                    <a:pt x="9663" y="20177"/>
                    <a:pt x="9663" y="19531"/>
                  </a:cubicBezTo>
                  <a:cubicBezTo>
                    <a:pt x="9663" y="18754"/>
                    <a:pt x="10232" y="18237"/>
                    <a:pt x="10800" y="17461"/>
                  </a:cubicBezTo>
                  <a:cubicBezTo>
                    <a:pt x="11653" y="16556"/>
                    <a:pt x="12221" y="15780"/>
                    <a:pt x="13074" y="14874"/>
                  </a:cubicBezTo>
                  <a:cubicBezTo>
                    <a:pt x="13642" y="14098"/>
                    <a:pt x="16200" y="11253"/>
                    <a:pt x="16484" y="10865"/>
                  </a:cubicBezTo>
                  <a:cubicBezTo>
                    <a:pt x="16768" y="10477"/>
                    <a:pt x="17053" y="10089"/>
                    <a:pt x="17053" y="9830"/>
                  </a:cubicBezTo>
                  <a:cubicBezTo>
                    <a:pt x="17053" y="8278"/>
                    <a:pt x="14211" y="7114"/>
                    <a:pt x="10232" y="7114"/>
                  </a:cubicBezTo>
                  <a:cubicBezTo>
                    <a:pt x="3126" y="7114"/>
                    <a:pt x="0" y="11511"/>
                    <a:pt x="0" y="12029"/>
                  </a:cubicBezTo>
                  <a:cubicBezTo>
                    <a:pt x="0" y="12417"/>
                    <a:pt x="1137" y="12417"/>
                    <a:pt x="1137" y="12417"/>
                  </a:cubicBezTo>
                  <a:cubicBezTo>
                    <a:pt x="2274" y="12417"/>
                    <a:pt x="2274" y="12287"/>
                    <a:pt x="2558" y="11899"/>
                  </a:cubicBezTo>
                  <a:cubicBezTo>
                    <a:pt x="4263" y="9183"/>
                    <a:pt x="7389" y="8019"/>
                    <a:pt x="9947" y="8019"/>
                  </a:cubicBezTo>
                  <a:cubicBezTo>
                    <a:pt x="11084" y="8019"/>
                    <a:pt x="11937" y="8278"/>
                    <a:pt x="11937" y="9183"/>
                  </a:cubicBezTo>
                  <a:cubicBezTo>
                    <a:pt x="11937" y="9830"/>
                    <a:pt x="11368" y="10347"/>
                    <a:pt x="9663" y="12287"/>
                  </a:cubicBezTo>
                  <a:lnTo>
                    <a:pt x="5116" y="17461"/>
                  </a:lnTo>
                  <a:close/>
                </a:path>
              </a:pathLst>
            </a:custGeom>
            <a:solidFill>
              <a:srgbClr val="000000"/>
            </a:solidFill>
            <a:ln w="12700" cap="flat">
              <a:noFill/>
              <a:miter lim="400000"/>
            </a:ln>
            <a:effectLst/>
          </p:spPr>
          <p:txBody>
            <a:bodyPr wrap="square" lIns="45719" tIns="45719" rIns="45719" bIns="45719" numCol="1" anchor="ctr">
              <a:noAutofit/>
            </a:bodyPr>
            <a:lstStyle/>
            <a:p>
              <a:pPr algn="l">
                <a:lnSpc>
                  <a:spcPct val="93000"/>
                </a:lnSpc>
                <a:tabLst/>
                <a:defRPr sz="1800">
                  <a:latin typeface="Arial"/>
                  <a:ea typeface="Arial"/>
                  <a:cs typeface="Arial"/>
                  <a:sym typeface="Arial"/>
                </a:defRPr>
              </a:pPr>
              <a:endParaRPr/>
            </a:p>
          </p:txBody>
        </p:sp>
        <p:sp>
          <p:nvSpPr>
            <p:cNvPr id="357" name="Shape 357"/>
            <p:cNvSpPr/>
            <p:nvPr/>
          </p:nvSpPr>
          <p:spPr>
            <a:xfrm>
              <a:off x="2252662" y="65087"/>
              <a:ext cx="86957" cy="36166"/>
            </a:xfrm>
            <a:custGeom>
              <a:avLst/>
              <a:gdLst/>
              <a:ahLst/>
              <a:cxnLst>
                <a:cxn ang="0">
                  <a:pos x="wd2" y="hd2"/>
                </a:cxn>
                <a:cxn ang="5400000">
                  <a:pos x="wd2" y="hd2"/>
                </a:cxn>
                <a:cxn ang="10800000">
                  <a:pos x="wd2" y="hd2"/>
                </a:cxn>
                <a:cxn ang="16200000">
                  <a:pos x="wd2" y="hd2"/>
                </a:cxn>
              </a:cxnLst>
              <a:rect l="0" t="0" r="r" b="b"/>
              <a:pathLst>
                <a:path w="21600" h="21600" extrusionOk="0">
                  <a:moveTo>
                    <a:pt x="16643" y="13292"/>
                  </a:moveTo>
                  <a:cubicBezTo>
                    <a:pt x="16289" y="14123"/>
                    <a:pt x="14695" y="17446"/>
                    <a:pt x="14695" y="19108"/>
                  </a:cubicBezTo>
                  <a:cubicBezTo>
                    <a:pt x="14695" y="20354"/>
                    <a:pt x="15226" y="21600"/>
                    <a:pt x="15757" y="21600"/>
                  </a:cubicBezTo>
                  <a:cubicBezTo>
                    <a:pt x="16289" y="21600"/>
                    <a:pt x="16643" y="20769"/>
                    <a:pt x="16820" y="19938"/>
                  </a:cubicBezTo>
                  <a:cubicBezTo>
                    <a:pt x="17882" y="17031"/>
                    <a:pt x="19298" y="14954"/>
                    <a:pt x="20361" y="13708"/>
                  </a:cubicBezTo>
                  <a:cubicBezTo>
                    <a:pt x="21069" y="12877"/>
                    <a:pt x="21600" y="12462"/>
                    <a:pt x="21600" y="10800"/>
                  </a:cubicBezTo>
                  <a:cubicBezTo>
                    <a:pt x="21600" y="9554"/>
                    <a:pt x="21069" y="8723"/>
                    <a:pt x="20715" y="8308"/>
                  </a:cubicBezTo>
                  <a:cubicBezTo>
                    <a:pt x="19298" y="6231"/>
                    <a:pt x="18767" y="3738"/>
                    <a:pt x="18590" y="2077"/>
                  </a:cubicBezTo>
                  <a:cubicBezTo>
                    <a:pt x="18590" y="1662"/>
                    <a:pt x="18236" y="0"/>
                    <a:pt x="17528" y="0"/>
                  </a:cubicBezTo>
                  <a:cubicBezTo>
                    <a:pt x="17174" y="0"/>
                    <a:pt x="16466" y="831"/>
                    <a:pt x="16466" y="2492"/>
                  </a:cubicBezTo>
                  <a:cubicBezTo>
                    <a:pt x="16466" y="4154"/>
                    <a:pt x="17174" y="7062"/>
                    <a:pt x="17528" y="8308"/>
                  </a:cubicBezTo>
                  <a:lnTo>
                    <a:pt x="1770" y="8308"/>
                  </a:lnTo>
                  <a:cubicBezTo>
                    <a:pt x="1062" y="8308"/>
                    <a:pt x="0" y="8308"/>
                    <a:pt x="0" y="10800"/>
                  </a:cubicBezTo>
                  <a:cubicBezTo>
                    <a:pt x="0" y="13292"/>
                    <a:pt x="1062" y="13292"/>
                    <a:pt x="1770" y="13292"/>
                  </a:cubicBezTo>
                  <a:lnTo>
                    <a:pt x="16643" y="13292"/>
                  </a:lnTo>
                </a:path>
              </a:pathLst>
            </a:custGeom>
            <a:solidFill>
              <a:srgbClr val="000000"/>
            </a:solidFill>
            <a:ln w="12700" cap="flat">
              <a:noFill/>
              <a:miter lim="400000"/>
            </a:ln>
            <a:effectLst/>
          </p:spPr>
          <p:txBody>
            <a:bodyPr wrap="square" lIns="45719" tIns="45719" rIns="45719" bIns="45719" numCol="1" anchor="ctr">
              <a:noAutofit/>
            </a:bodyPr>
            <a:lstStyle/>
            <a:p>
              <a:pPr algn="l">
                <a:lnSpc>
                  <a:spcPct val="93000"/>
                </a:lnSpc>
                <a:tabLst/>
                <a:defRPr sz="1800">
                  <a:latin typeface="Arial"/>
                  <a:ea typeface="Arial"/>
                  <a:cs typeface="Arial"/>
                  <a:sym typeface="Arial"/>
                </a:defRPr>
              </a:pPr>
              <a:endParaRPr/>
            </a:p>
          </p:txBody>
        </p:sp>
        <p:sp>
          <p:nvSpPr>
            <p:cNvPr id="358" name="Shape 358"/>
            <p:cNvSpPr/>
            <p:nvPr/>
          </p:nvSpPr>
          <p:spPr>
            <a:xfrm>
              <a:off x="2249487" y="117475"/>
              <a:ext cx="71087" cy="123471"/>
            </a:xfrm>
            <a:custGeom>
              <a:avLst/>
              <a:gdLst/>
              <a:ahLst/>
              <a:cxnLst>
                <a:cxn ang="0">
                  <a:pos x="wd2" y="hd2"/>
                </a:cxn>
                <a:cxn ang="5400000">
                  <a:pos x="wd2" y="hd2"/>
                </a:cxn>
                <a:cxn ang="10800000">
                  <a:pos x="wd2" y="hd2"/>
                </a:cxn>
                <a:cxn ang="16200000">
                  <a:pos x="wd2" y="hd2"/>
                </a:cxn>
              </a:cxnLst>
              <a:rect l="0" t="0" r="r" b="b"/>
              <a:pathLst>
                <a:path w="21600" h="21600" extrusionOk="0">
                  <a:moveTo>
                    <a:pt x="10479" y="869"/>
                  </a:moveTo>
                  <a:cubicBezTo>
                    <a:pt x="10479" y="869"/>
                    <a:pt x="10693" y="497"/>
                    <a:pt x="10693" y="372"/>
                  </a:cubicBezTo>
                  <a:cubicBezTo>
                    <a:pt x="10693" y="248"/>
                    <a:pt x="10479" y="0"/>
                    <a:pt x="9838" y="0"/>
                  </a:cubicBezTo>
                  <a:cubicBezTo>
                    <a:pt x="8768" y="0"/>
                    <a:pt x="4491" y="248"/>
                    <a:pt x="2994" y="248"/>
                  </a:cubicBezTo>
                  <a:cubicBezTo>
                    <a:pt x="2566" y="372"/>
                    <a:pt x="1925" y="372"/>
                    <a:pt x="1925" y="993"/>
                  </a:cubicBezTo>
                  <a:cubicBezTo>
                    <a:pt x="1925" y="1490"/>
                    <a:pt x="2566" y="1490"/>
                    <a:pt x="3208" y="1490"/>
                  </a:cubicBezTo>
                  <a:cubicBezTo>
                    <a:pt x="5774" y="1490"/>
                    <a:pt x="5774" y="1614"/>
                    <a:pt x="5774" y="1862"/>
                  </a:cubicBezTo>
                  <a:cubicBezTo>
                    <a:pt x="5774" y="2110"/>
                    <a:pt x="5347" y="3352"/>
                    <a:pt x="4919" y="4097"/>
                  </a:cubicBezTo>
                  <a:lnTo>
                    <a:pt x="3850" y="6828"/>
                  </a:lnTo>
                  <a:cubicBezTo>
                    <a:pt x="3208" y="7945"/>
                    <a:pt x="428" y="14648"/>
                    <a:pt x="214" y="15021"/>
                  </a:cubicBezTo>
                  <a:cubicBezTo>
                    <a:pt x="0" y="15766"/>
                    <a:pt x="0" y="16138"/>
                    <a:pt x="0" y="16510"/>
                  </a:cubicBezTo>
                  <a:cubicBezTo>
                    <a:pt x="0" y="19614"/>
                    <a:pt x="3422" y="21600"/>
                    <a:pt x="7913" y="21600"/>
                  </a:cubicBezTo>
                  <a:cubicBezTo>
                    <a:pt x="14543" y="21600"/>
                    <a:pt x="21600" y="17503"/>
                    <a:pt x="21600" y="12910"/>
                  </a:cubicBezTo>
                  <a:cubicBezTo>
                    <a:pt x="21600" y="9310"/>
                    <a:pt x="17109" y="7821"/>
                    <a:pt x="13473" y="7821"/>
                  </a:cubicBezTo>
                  <a:cubicBezTo>
                    <a:pt x="10693" y="7821"/>
                    <a:pt x="8554" y="8690"/>
                    <a:pt x="6844" y="9434"/>
                  </a:cubicBezTo>
                  <a:lnTo>
                    <a:pt x="10479" y="869"/>
                  </a:lnTo>
                  <a:close/>
                  <a:moveTo>
                    <a:pt x="7913" y="20731"/>
                  </a:moveTo>
                  <a:cubicBezTo>
                    <a:pt x="5347" y="20731"/>
                    <a:pt x="3850" y="19490"/>
                    <a:pt x="3850" y="17628"/>
                  </a:cubicBezTo>
                  <a:cubicBezTo>
                    <a:pt x="3850" y="16510"/>
                    <a:pt x="4277" y="15393"/>
                    <a:pt x="5774" y="12041"/>
                  </a:cubicBezTo>
                  <a:cubicBezTo>
                    <a:pt x="5988" y="11421"/>
                    <a:pt x="5988" y="11297"/>
                    <a:pt x="7057" y="10676"/>
                  </a:cubicBezTo>
                  <a:cubicBezTo>
                    <a:pt x="8982" y="9310"/>
                    <a:pt x="11549" y="8690"/>
                    <a:pt x="13473" y="8690"/>
                  </a:cubicBezTo>
                  <a:cubicBezTo>
                    <a:pt x="15398" y="8690"/>
                    <a:pt x="17323" y="9559"/>
                    <a:pt x="17323" y="11669"/>
                  </a:cubicBezTo>
                  <a:cubicBezTo>
                    <a:pt x="17323" y="12910"/>
                    <a:pt x="16040" y="16014"/>
                    <a:pt x="14543" y="17752"/>
                  </a:cubicBezTo>
                  <a:cubicBezTo>
                    <a:pt x="13259" y="19241"/>
                    <a:pt x="10479" y="20731"/>
                    <a:pt x="7913" y="20731"/>
                  </a:cubicBezTo>
                  <a:close/>
                </a:path>
              </a:pathLst>
            </a:custGeom>
            <a:solidFill>
              <a:srgbClr val="000000"/>
            </a:solidFill>
            <a:ln w="12700" cap="flat">
              <a:noFill/>
              <a:miter lim="400000"/>
            </a:ln>
            <a:effectLst/>
          </p:spPr>
          <p:txBody>
            <a:bodyPr wrap="square" lIns="45719" tIns="45719" rIns="45719" bIns="45719" numCol="1" anchor="ctr">
              <a:noAutofit/>
            </a:bodyPr>
            <a:lstStyle/>
            <a:p>
              <a:pPr algn="l">
                <a:lnSpc>
                  <a:spcPct val="93000"/>
                </a:lnSpc>
                <a:tabLst/>
                <a:defRPr sz="1800">
                  <a:latin typeface="Arial"/>
                  <a:ea typeface="Arial"/>
                  <a:cs typeface="Arial"/>
                  <a:sym typeface="Arial"/>
                </a:defRPr>
              </a:pPr>
              <a:endParaRPr/>
            </a:p>
          </p:txBody>
        </p:sp>
        <p:sp>
          <p:nvSpPr>
            <p:cNvPr id="359" name="Shape 359"/>
            <p:cNvSpPr/>
            <p:nvPr/>
          </p:nvSpPr>
          <p:spPr>
            <a:xfrm>
              <a:off x="2347912" y="184150"/>
              <a:ext cx="18728" cy="18728"/>
            </a:xfrm>
            <a:custGeom>
              <a:avLst/>
              <a:gdLst/>
              <a:ahLst/>
              <a:cxnLst>
                <a:cxn ang="0">
                  <a:pos x="wd2" y="hd2"/>
                </a:cxn>
                <a:cxn ang="5400000">
                  <a:pos x="wd2" y="hd2"/>
                </a:cxn>
                <a:cxn ang="10800000">
                  <a:pos x="wd2" y="hd2"/>
                </a:cxn>
                <a:cxn ang="16200000">
                  <a:pos x="wd2" y="hd2"/>
                </a:cxn>
              </a:cxnLst>
              <a:rect l="0" t="0" r="r" b="b"/>
              <a:pathLst>
                <a:path w="21600" h="21600" extrusionOk="0">
                  <a:moveTo>
                    <a:pt x="21600" y="11172"/>
                  </a:moveTo>
                  <a:cubicBezTo>
                    <a:pt x="21600" y="4469"/>
                    <a:pt x="16386" y="0"/>
                    <a:pt x="11172" y="0"/>
                  </a:cubicBezTo>
                  <a:cubicBezTo>
                    <a:pt x="4469" y="0"/>
                    <a:pt x="0" y="5214"/>
                    <a:pt x="0" y="11172"/>
                  </a:cubicBezTo>
                  <a:cubicBezTo>
                    <a:pt x="0" y="17876"/>
                    <a:pt x="5959" y="21600"/>
                    <a:pt x="11172" y="21600"/>
                  </a:cubicBezTo>
                  <a:cubicBezTo>
                    <a:pt x="17131" y="21600"/>
                    <a:pt x="21600" y="16386"/>
                    <a:pt x="21600" y="11172"/>
                  </a:cubicBezTo>
                </a:path>
              </a:pathLst>
            </a:custGeom>
            <a:solidFill>
              <a:srgbClr val="000000"/>
            </a:solidFill>
            <a:ln w="12700" cap="flat">
              <a:noFill/>
              <a:miter lim="400000"/>
            </a:ln>
            <a:effectLst/>
          </p:spPr>
          <p:txBody>
            <a:bodyPr wrap="square" lIns="45719" tIns="45719" rIns="45719" bIns="45719" numCol="1" anchor="ctr">
              <a:noAutofit/>
            </a:bodyPr>
            <a:lstStyle/>
            <a:p>
              <a:pPr algn="l">
                <a:lnSpc>
                  <a:spcPct val="93000"/>
                </a:lnSpc>
                <a:tabLst/>
                <a:defRPr sz="1800">
                  <a:latin typeface="Arial"/>
                  <a:ea typeface="Arial"/>
                  <a:cs typeface="Arial"/>
                  <a:sym typeface="Arial"/>
                </a:defRPr>
              </a:pPr>
              <a:endParaRPr/>
            </a:p>
          </p:txBody>
        </p:sp>
        <p:sp>
          <p:nvSpPr>
            <p:cNvPr id="360" name="Shape 360"/>
            <p:cNvSpPr/>
            <p:nvPr/>
          </p:nvSpPr>
          <p:spPr>
            <a:xfrm>
              <a:off x="2413000" y="65087"/>
              <a:ext cx="86957" cy="36166"/>
            </a:xfrm>
            <a:custGeom>
              <a:avLst/>
              <a:gdLst/>
              <a:ahLst/>
              <a:cxnLst>
                <a:cxn ang="0">
                  <a:pos x="wd2" y="hd2"/>
                </a:cxn>
                <a:cxn ang="5400000">
                  <a:pos x="wd2" y="hd2"/>
                </a:cxn>
                <a:cxn ang="10800000">
                  <a:pos x="wd2" y="hd2"/>
                </a:cxn>
                <a:cxn ang="16200000">
                  <a:pos x="wd2" y="hd2"/>
                </a:cxn>
              </a:cxnLst>
              <a:rect l="0" t="0" r="r" b="b"/>
              <a:pathLst>
                <a:path w="21600" h="21600" extrusionOk="0">
                  <a:moveTo>
                    <a:pt x="16643" y="13292"/>
                  </a:moveTo>
                  <a:cubicBezTo>
                    <a:pt x="16289" y="14123"/>
                    <a:pt x="14695" y="17446"/>
                    <a:pt x="14695" y="19108"/>
                  </a:cubicBezTo>
                  <a:cubicBezTo>
                    <a:pt x="14695" y="20354"/>
                    <a:pt x="15226" y="21600"/>
                    <a:pt x="15757" y="21600"/>
                  </a:cubicBezTo>
                  <a:cubicBezTo>
                    <a:pt x="16289" y="21600"/>
                    <a:pt x="16643" y="20769"/>
                    <a:pt x="16820" y="19938"/>
                  </a:cubicBezTo>
                  <a:cubicBezTo>
                    <a:pt x="17882" y="17031"/>
                    <a:pt x="19298" y="14954"/>
                    <a:pt x="20361" y="13708"/>
                  </a:cubicBezTo>
                  <a:cubicBezTo>
                    <a:pt x="21069" y="12877"/>
                    <a:pt x="21600" y="12462"/>
                    <a:pt x="21600" y="10800"/>
                  </a:cubicBezTo>
                  <a:cubicBezTo>
                    <a:pt x="21600" y="9554"/>
                    <a:pt x="21069" y="8723"/>
                    <a:pt x="20715" y="8308"/>
                  </a:cubicBezTo>
                  <a:cubicBezTo>
                    <a:pt x="19298" y="6231"/>
                    <a:pt x="18767" y="3738"/>
                    <a:pt x="18590" y="2077"/>
                  </a:cubicBezTo>
                  <a:cubicBezTo>
                    <a:pt x="18590" y="1662"/>
                    <a:pt x="18236" y="0"/>
                    <a:pt x="17528" y="0"/>
                  </a:cubicBezTo>
                  <a:cubicBezTo>
                    <a:pt x="17174" y="0"/>
                    <a:pt x="16466" y="831"/>
                    <a:pt x="16466" y="2492"/>
                  </a:cubicBezTo>
                  <a:cubicBezTo>
                    <a:pt x="16466" y="4154"/>
                    <a:pt x="17174" y="7062"/>
                    <a:pt x="17528" y="8308"/>
                  </a:cubicBezTo>
                  <a:lnTo>
                    <a:pt x="1770" y="8308"/>
                  </a:lnTo>
                  <a:cubicBezTo>
                    <a:pt x="1062" y="8308"/>
                    <a:pt x="0" y="8308"/>
                    <a:pt x="0" y="10800"/>
                  </a:cubicBezTo>
                  <a:cubicBezTo>
                    <a:pt x="0" y="13292"/>
                    <a:pt x="1062" y="13292"/>
                    <a:pt x="1770" y="13292"/>
                  </a:cubicBezTo>
                  <a:lnTo>
                    <a:pt x="16643" y="13292"/>
                  </a:lnTo>
                </a:path>
              </a:pathLst>
            </a:custGeom>
            <a:solidFill>
              <a:srgbClr val="000000"/>
            </a:solidFill>
            <a:ln w="12700" cap="flat">
              <a:noFill/>
              <a:miter lim="400000"/>
            </a:ln>
            <a:effectLst/>
          </p:spPr>
          <p:txBody>
            <a:bodyPr wrap="square" lIns="45719" tIns="45719" rIns="45719" bIns="45719" numCol="1" anchor="ctr">
              <a:noAutofit/>
            </a:bodyPr>
            <a:lstStyle/>
            <a:p>
              <a:pPr algn="l">
                <a:lnSpc>
                  <a:spcPct val="93000"/>
                </a:lnSpc>
                <a:tabLst/>
                <a:defRPr sz="1800">
                  <a:latin typeface="Arial"/>
                  <a:ea typeface="Arial"/>
                  <a:cs typeface="Arial"/>
                  <a:sym typeface="Arial"/>
                </a:defRPr>
              </a:pPr>
              <a:endParaRPr/>
            </a:p>
          </p:txBody>
        </p:sp>
        <p:sp>
          <p:nvSpPr>
            <p:cNvPr id="361" name="Shape 361"/>
            <p:cNvSpPr/>
            <p:nvPr/>
          </p:nvSpPr>
          <p:spPr>
            <a:xfrm>
              <a:off x="2400300" y="117475"/>
              <a:ext cx="86957" cy="123471"/>
            </a:xfrm>
            <a:custGeom>
              <a:avLst/>
              <a:gdLst/>
              <a:ahLst/>
              <a:cxnLst>
                <a:cxn ang="0">
                  <a:pos x="wd2" y="hd2"/>
                </a:cxn>
                <a:cxn ang="5400000">
                  <a:pos x="wd2" y="hd2"/>
                </a:cxn>
                <a:cxn ang="10800000">
                  <a:pos x="wd2" y="hd2"/>
                </a:cxn>
                <a:cxn ang="16200000">
                  <a:pos x="wd2" y="hd2"/>
                </a:cxn>
              </a:cxnLst>
              <a:rect l="0" t="0" r="r" b="b"/>
              <a:pathLst>
                <a:path w="21600" h="21600" extrusionOk="0">
                  <a:moveTo>
                    <a:pt x="10446" y="869"/>
                  </a:moveTo>
                  <a:cubicBezTo>
                    <a:pt x="10446" y="869"/>
                    <a:pt x="10623" y="497"/>
                    <a:pt x="10623" y="372"/>
                  </a:cubicBezTo>
                  <a:cubicBezTo>
                    <a:pt x="10623" y="248"/>
                    <a:pt x="10446" y="0"/>
                    <a:pt x="9915" y="0"/>
                  </a:cubicBezTo>
                  <a:cubicBezTo>
                    <a:pt x="9030" y="0"/>
                    <a:pt x="5311" y="248"/>
                    <a:pt x="4249" y="248"/>
                  </a:cubicBezTo>
                  <a:cubicBezTo>
                    <a:pt x="3895" y="372"/>
                    <a:pt x="3364" y="372"/>
                    <a:pt x="3364" y="993"/>
                  </a:cubicBezTo>
                  <a:cubicBezTo>
                    <a:pt x="3364" y="1490"/>
                    <a:pt x="3895" y="1490"/>
                    <a:pt x="4426" y="1490"/>
                  </a:cubicBezTo>
                  <a:cubicBezTo>
                    <a:pt x="6551" y="1490"/>
                    <a:pt x="6551" y="1614"/>
                    <a:pt x="6551" y="1862"/>
                  </a:cubicBezTo>
                  <a:cubicBezTo>
                    <a:pt x="6551" y="2110"/>
                    <a:pt x="6551" y="2359"/>
                    <a:pt x="6374" y="2607"/>
                  </a:cubicBezTo>
                  <a:lnTo>
                    <a:pt x="177" y="19986"/>
                  </a:lnTo>
                  <a:cubicBezTo>
                    <a:pt x="0" y="20483"/>
                    <a:pt x="0" y="20607"/>
                    <a:pt x="0" y="20607"/>
                  </a:cubicBezTo>
                  <a:cubicBezTo>
                    <a:pt x="0" y="21103"/>
                    <a:pt x="531" y="21600"/>
                    <a:pt x="1416" y="21600"/>
                  </a:cubicBezTo>
                  <a:cubicBezTo>
                    <a:pt x="2656" y="21600"/>
                    <a:pt x="3187" y="20979"/>
                    <a:pt x="3541" y="20359"/>
                  </a:cubicBezTo>
                  <a:cubicBezTo>
                    <a:pt x="3541" y="20234"/>
                    <a:pt x="5489" y="14772"/>
                    <a:pt x="5666" y="14400"/>
                  </a:cubicBezTo>
                  <a:cubicBezTo>
                    <a:pt x="8852" y="14648"/>
                    <a:pt x="11331" y="15269"/>
                    <a:pt x="11331" y="16883"/>
                  </a:cubicBezTo>
                  <a:cubicBezTo>
                    <a:pt x="11331" y="17007"/>
                    <a:pt x="11331" y="17255"/>
                    <a:pt x="11154" y="17503"/>
                  </a:cubicBezTo>
                  <a:cubicBezTo>
                    <a:pt x="10977" y="18000"/>
                    <a:pt x="10977" y="18124"/>
                    <a:pt x="10977" y="18497"/>
                  </a:cubicBezTo>
                  <a:cubicBezTo>
                    <a:pt x="10977" y="20607"/>
                    <a:pt x="13633" y="21600"/>
                    <a:pt x="15757" y="21600"/>
                  </a:cubicBezTo>
                  <a:cubicBezTo>
                    <a:pt x="20007" y="21600"/>
                    <a:pt x="21246" y="17007"/>
                    <a:pt x="21246" y="16883"/>
                  </a:cubicBezTo>
                  <a:cubicBezTo>
                    <a:pt x="21246" y="16510"/>
                    <a:pt x="20715" y="16510"/>
                    <a:pt x="20538" y="16510"/>
                  </a:cubicBezTo>
                  <a:cubicBezTo>
                    <a:pt x="20007" y="16510"/>
                    <a:pt x="19830" y="16634"/>
                    <a:pt x="19652" y="17255"/>
                  </a:cubicBezTo>
                  <a:cubicBezTo>
                    <a:pt x="19121" y="18621"/>
                    <a:pt x="17882" y="20731"/>
                    <a:pt x="15757" y="20731"/>
                  </a:cubicBezTo>
                  <a:cubicBezTo>
                    <a:pt x="14695" y="20731"/>
                    <a:pt x="14341" y="19986"/>
                    <a:pt x="14341" y="19117"/>
                  </a:cubicBezTo>
                  <a:cubicBezTo>
                    <a:pt x="14341" y="18621"/>
                    <a:pt x="14341" y="18621"/>
                    <a:pt x="14518" y="17752"/>
                  </a:cubicBezTo>
                  <a:cubicBezTo>
                    <a:pt x="14518" y="17752"/>
                    <a:pt x="14695" y="17131"/>
                    <a:pt x="14695" y="16883"/>
                  </a:cubicBezTo>
                  <a:cubicBezTo>
                    <a:pt x="14695" y="14152"/>
                    <a:pt x="9561" y="13655"/>
                    <a:pt x="7613" y="13531"/>
                  </a:cubicBezTo>
                  <a:cubicBezTo>
                    <a:pt x="8852" y="13034"/>
                    <a:pt x="10623" y="12041"/>
                    <a:pt x="11331" y="11545"/>
                  </a:cubicBezTo>
                  <a:cubicBezTo>
                    <a:pt x="13456" y="10055"/>
                    <a:pt x="15757" y="8690"/>
                    <a:pt x="18236" y="8690"/>
                  </a:cubicBezTo>
                  <a:cubicBezTo>
                    <a:pt x="18767" y="8690"/>
                    <a:pt x="19298" y="8690"/>
                    <a:pt x="19652" y="9062"/>
                  </a:cubicBezTo>
                  <a:cubicBezTo>
                    <a:pt x="17705" y="9186"/>
                    <a:pt x="17351" y="10303"/>
                    <a:pt x="17351" y="10800"/>
                  </a:cubicBezTo>
                  <a:cubicBezTo>
                    <a:pt x="17351" y="11421"/>
                    <a:pt x="18059" y="11917"/>
                    <a:pt x="19121" y="11917"/>
                  </a:cubicBezTo>
                  <a:cubicBezTo>
                    <a:pt x="20361" y="11917"/>
                    <a:pt x="21600" y="11172"/>
                    <a:pt x="21600" y="9931"/>
                  </a:cubicBezTo>
                  <a:cubicBezTo>
                    <a:pt x="21600" y="8938"/>
                    <a:pt x="20538" y="7821"/>
                    <a:pt x="18236" y="7821"/>
                  </a:cubicBezTo>
                  <a:cubicBezTo>
                    <a:pt x="15757" y="7821"/>
                    <a:pt x="13456" y="9062"/>
                    <a:pt x="11154" y="10428"/>
                  </a:cubicBezTo>
                  <a:cubicBezTo>
                    <a:pt x="9384" y="11669"/>
                    <a:pt x="7967" y="12662"/>
                    <a:pt x="6020" y="13159"/>
                  </a:cubicBezTo>
                  <a:lnTo>
                    <a:pt x="10446" y="869"/>
                  </a:lnTo>
                </a:path>
              </a:pathLst>
            </a:custGeom>
            <a:solidFill>
              <a:srgbClr val="000000"/>
            </a:solidFill>
            <a:ln w="12700" cap="flat">
              <a:noFill/>
              <a:miter lim="400000"/>
            </a:ln>
            <a:effectLst/>
          </p:spPr>
          <p:txBody>
            <a:bodyPr wrap="square" lIns="45719" tIns="45719" rIns="45719" bIns="45719" numCol="1" anchor="ctr">
              <a:noAutofit/>
            </a:bodyPr>
            <a:lstStyle/>
            <a:p>
              <a:pPr algn="l">
                <a:lnSpc>
                  <a:spcPct val="93000"/>
                </a:lnSpc>
                <a:tabLst/>
                <a:defRPr sz="1800">
                  <a:latin typeface="Arial"/>
                  <a:ea typeface="Arial"/>
                  <a:cs typeface="Arial"/>
                  <a:sym typeface="Arial"/>
                </a:defRPr>
              </a:pPr>
              <a:endParaRPr/>
            </a:p>
          </p:txBody>
        </p:sp>
        <p:sp>
          <p:nvSpPr>
            <p:cNvPr id="362" name="Shape 362"/>
            <p:cNvSpPr/>
            <p:nvPr/>
          </p:nvSpPr>
          <p:spPr>
            <a:xfrm>
              <a:off x="2509837" y="179387"/>
              <a:ext cx="104423" cy="86960"/>
            </a:xfrm>
            <a:custGeom>
              <a:avLst/>
              <a:gdLst/>
              <a:ahLst/>
              <a:cxnLst>
                <a:cxn ang="0">
                  <a:pos x="wd2" y="hd2"/>
                </a:cxn>
                <a:cxn ang="5400000">
                  <a:pos x="wd2" y="hd2"/>
                </a:cxn>
                <a:cxn ang="10800000">
                  <a:pos x="wd2" y="hd2"/>
                </a:cxn>
                <a:cxn ang="16200000">
                  <a:pos x="wd2" y="hd2"/>
                </a:cxn>
              </a:cxnLst>
              <a:rect l="0" t="0" r="r" b="b"/>
              <a:pathLst>
                <a:path w="21600" h="21600" extrusionOk="0">
                  <a:moveTo>
                    <a:pt x="11530" y="1405"/>
                  </a:moveTo>
                  <a:cubicBezTo>
                    <a:pt x="11530" y="878"/>
                    <a:pt x="11530" y="0"/>
                    <a:pt x="10800" y="0"/>
                  </a:cubicBezTo>
                  <a:cubicBezTo>
                    <a:pt x="10070" y="0"/>
                    <a:pt x="10070" y="878"/>
                    <a:pt x="10070" y="1405"/>
                  </a:cubicBezTo>
                  <a:lnTo>
                    <a:pt x="10070" y="19844"/>
                  </a:lnTo>
                  <a:lnTo>
                    <a:pt x="1168" y="19844"/>
                  </a:lnTo>
                  <a:cubicBezTo>
                    <a:pt x="730" y="19844"/>
                    <a:pt x="0" y="19844"/>
                    <a:pt x="0" y="20722"/>
                  </a:cubicBezTo>
                  <a:cubicBezTo>
                    <a:pt x="0" y="21600"/>
                    <a:pt x="730" y="21600"/>
                    <a:pt x="1168" y="21600"/>
                  </a:cubicBezTo>
                  <a:lnTo>
                    <a:pt x="20432" y="21600"/>
                  </a:lnTo>
                  <a:cubicBezTo>
                    <a:pt x="20870" y="21600"/>
                    <a:pt x="21600" y="21600"/>
                    <a:pt x="21600" y="20722"/>
                  </a:cubicBezTo>
                  <a:cubicBezTo>
                    <a:pt x="21600" y="19844"/>
                    <a:pt x="20870" y="19844"/>
                    <a:pt x="20432" y="19844"/>
                  </a:cubicBezTo>
                  <a:lnTo>
                    <a:pt x="11530" y="19844"/>
                  </a:lnTo>
                  <a:lnTo>
                    <a:pt x="11530" y="1405"/>
                  </a:lnTo>
                </a:path>
              </a:pathLst>
            </a:custGeom>
            <a:solidFill>
              <a:srgbClr val="000000"/>
            </a:solidFill>
            <a:ln w="12700" cap="flat">
              <a:noFill/>
              <a:miter lim="400000"/>
            </a:ln>
            <a:effectLst/>
          </p:spPr>
          <p:txBody>
            <a:bodyPr wrap="square" lIns="45719" tIns="45719" rIns="45719" bIns="45719" numCol="1" anchor="ctr">
              <a:noAutofit/>
            </a:bodyPr>
            <a:lstStyle/>
            <a:p>
              <a:pPr algn="l">
                <a:lnSpc>
                  <a:spcPct val="93000"/>
                </a:lnSpc>
                <a:tabLst/>
                <a:defRPr sz="1800">
                  <a:latin typeface="Arial"/>
                  <a:ea typeface="Arial"/>
                  <a:cs typeface="Arial"/>
                  <a:sym typeface="Arial"/>
                </a:defRPr>
              </a:pPr>
              <a:endParaRPr/>
            </a:p>
          </p:txBody>
        </p:sp>
        <p:sp>
          <p:nvSpPr>
            <p:cNvPr id="363" name="Shape 363"/>
            <p:cNvSpPr/>
            <p:nvPr/>
          </p:nvSpPr>
          <p:spPr>
            <a:xfrm>
              <a:off x="2671762" y="165100"/>
              <a:ext cx="125058" cy="229830"/>
            </a:xfrm>
            <a:custGeom>
              <a:avLst/>
              <a:gdLst/>
              <a:ahLst/>
              <a:cxnLst>
                <a:cxn ang="0">
                  <a:pos x="wd2" y="hd2"/>
                </a:cxn>
                <a:cxn ang="5400000">
                  <a:pos x="wd2" y="hd2"/>
                </a:cxn>
                <a:cxn ang="10800000">
                  <a:pos x="wd2" y="hd2"/>
                </a:cxn>
                <a:cxn ang="16200000">
                  <a:pos x="wd2" y="hd2"/>
                </a:cxn>
              </a:cxnLst>
              <a:rect l="0" t="0" r="r" b="b"/>
              <a:pathLst>
                <a:path w="21600" h="21600" extrusionOk="0">
                  <a:moveTo>
                    <a:pt x="13623" y="7267"/>
                  </a:moveTo>
                  <a:lnTo>
                    <a:pt x="17305" y="7267"/>
                  </a:lnTo>
                  <a:cubicBezTo>
                    <a:pt x="18164" y="7267"/>
                    <a:pt x="18655" y="7267"/>
                    <a:pt x="18655" y="6729"/>
                  </a:cubicBezTo>
                  <a:cubicBezTo>
                    <a:pt x="18655" y="6527"/>
                    <a:pt x="18164" y="6527"/>
                    <a:pt x="17427" y="6527"/>
                  </a:cubicBezTo>
                  <a:lnTo>
                    <a:pt x="13868" y="6527"/>
                  </a:lnTo>
                  <a:lnTo>
                    <a:pt x="14850" y="3768"/>
                  </a:lnTo>
                  <a:cubicBezTo>
                    <a:pt x="14973" y="3297"/>
                    <a:pt x="15586" y="1615"/>
                    <a:pt x="15832" y="1346"/>
                  </a:cubicBezTo>
                  <a:cubicBezTo>
                    <a:pt x="16200" y="875"/>
                    <a:pt x="16936" y="538"/>
                    <a:pt x="17918" y="538"/>
                  </a:cubicBezTo>
                  <a:cubicBezTo>
                    <a:pt x="18041" y="538"/>
                    <a:pt x="19145" y="538"/>
                    <a:pt x="20005" y="942"/>
                  </a:cubicBezTo>
                  <a:cubicBezTo>
                    <a:pt x="18041" y="1077"/>
                    <a:pt x="17673" y="1884"/>
                    <a:pt x="17673" y="2221"/>
                  </a:cubicBezTo>
                  <a:cubicBezTo>
                    <a:pt x="17673" y="2759"/>
                    <a:pt x="18409" y="3028"/>
                    <a:pt x="19268" y="3028"/>
                  </a:cubicBezTo>
                  <a:cubicBezTo>
                    <a:pt x="20373" y="3028"/>
                    <a:pt x="21600" y="2557"/>
                    <a:pt x="21600" y="1615"/>
                  </a:cubicBezTo>
                  <a:cubicBezTo>
                    <a:pt x="21600" y="538"/>
                    <a:pt x="19636" y="0"/>
                    <a:pt x="17918" y="0"/>
                  </a:cubicBezTo>
                  <a:cubicBezTo>
                    <a:pt x="16445" y="0"/>
                    <a:pt x="13623" y="404"/>
                    <a:pt x="12395" y="2759"/>
                  </a:cubicBezTo>
                  <a:cubicBezTo>
                    <a:pt x="12150" y="3297"/>
                    <a:pt x="12027" y="3499"/>
                    <a:pt x="10923" y="6527"/>
                  </a:cubicBezTo>
                  <a:lnTo>
                    <a:pt x="7977" y="6527"/>
                  </a:lnTo>
                  <a:cubicBezTo>
                    <a:pt x="7118" y="6527"/>
                    <a:pt x="6627" y="6527"/>
                    <a:pt x="6627" y="6931"/>
                  </a:cubicBezTo>
                  <a:cubicBezTo>
                    <a:pt x="6627" y="7267"/>
                    <a:pt x="6995" y="7267"/>
                    <a:pt x="7855" y="7267"/>
                  </a:cubicBezTo>
                  <a:lnTo>
                    <a:pt x="10677" y="7267"/>
                  </a:lnTo>
                  <a:lnTo>
                    <a:pt x="7486" y="16621"/>
                  </a:lnTo>
                  <a:cubicBezTo>
                    <a:pt x="6627" y="18908"/>
                    <a:pt x="5891" y="21062"/>
                    <a:pt x="3682" y="21062"/>
                  </a:cubicBezTo>
                  <a:cubicBezTo>
                    <a:pt x="3559" y="21062"/>
                    <a:pt x="2455" y="21062"/>
                    <a:pt x="1595" y="20658"/>
                  </a:cubicBezTo>
                  <a:cubicBezTo>
                    <a:pt x="3559" y="20591"/>
                    <a:pt x="4050" y="19716"/>
                    <a:pt x="4050" y="19379"/>
                  </a:cubicBezTo>
                  <a:cubicBezTo>
                    <a:pt x="4050" y="18841"/>
                    <a:pt x="3191" y="18505"/>
                    <a:pt x="2332" y="18505"/>
                  </a:cubicBezTo>
                  <a:cubicBezTo>
                    <a:pt x="1227" y="18505"/>
                    <a:pt x="0" y="19043"/>
                    <a:pt x="0" y="19985"/>
                  </a:cubicBezTo>
                  <a:cubicBezTo>
                    <a:pt x="0" y="20994"/>
                    <a:pt x="1964" y="21600"/>
                    <a:pt x="3682" y="21600"/>
                  </a:cubicBezTo>
                  <a:cubicBezTo>
                    <a:pt x="6014" y="21600"/>
                    <a:pt x="7855" y="20187"/>
                    <a:pt x="8591" y="19312"/>
                  </a:cubicBezTo>
                  <a:cubicBezTo>
                    <a:pt x="9941" y="17764"/>
                    <a:pt x="10923" y="14938"/>
                    <a:pt x="11045" y="14736"/>
                  </a:cubicBezTo>
                  <a:lnTo>
                    <a:pt x="13623" y="7267"/>
                  </a:lnTo>
                </a:path>
              </a:pathLst>
            </a:custGeom>
            <a:solidFill>
              <a:srgbClr val="000000"/>
            </a:solidFill>
            <a:ln w="12700" cap="flat">
              <a:noFill/>
              <a:miter lim="400000"/>
            </a:ln>
            <a:effectLst/>
          </p:spPr>
          <p:txBody>
            <a:bodyPr wrap="square" lIns="45719" tIns="45719" rIns="45719" bIns="45719" numCol="1" anchor="ctr">
              <a:noAutofit/>
            </a:bodyPr>
            <a:lstStyle/>
            <a:p>
              <a:pPr algn="l">
                <a:lnSpc>
                  <a:spcPct val="93000"/>
                </a:lnSpc>
                <a:tabLst/>
                <a:defRPr sz="1800">
                  <a:latin typeface="Arial"/>
                  <a:ea typeface="Arial"/>
                  <a:cs typeface="Arial"/>
                  <a:sym typeface="Arial"/>
                </a:defRPr>
              </a:pPr>
              <a:endParaRPr/>
            </a:p>
          </p:txBody>
        </p:sp>
        <p:sp>
          <p:nvSpPr>
            <p:cNvPr id="364" name="Shape 364"/>
            <p:cNvSpPr/>
            <p:nvPr/>
          </p:nvSpPr>
          <p:spPr>
            <a:xfrm>
              <a:off x="2833687" y="153987"/>
              <a:ext cx="58387" cy="252055"/>
            </a:xfrm>
            <a:custGeom>
              <a:avLst/>
              <a:gdLst/>
              <a:ahLst/>
              <a:cxnLst>
                <a:cxn ang="0">
                  <a:pos x="wd2" y="hd2"/>
                </a:cxn>
                <a:cxn ang="5400000">
                  <a:pos x="wd2" y="hd2"/>
                </a:cxn>
                <a:cxn ang="10800000">
                  <a:pos x="wd2" y="hd2"/>
                </a:cxn>
                <a:cxn ang="16200000">
                  <a:pos x="wd2" y="hd2"/>
                </a:cxn>
              </a:cxnLst>
              <a:rect l="0" t="0" r="r" b="b"/>
              <a:pathLst>
                <a:path w="21600" h="21600" extrusionOk="0">
                  <a:moveTo>
                    <a:pt x="21600" y="21416"/>
                  </a:moveTo>
                  <a:cubicBezTo>
                    <a:pt x="21600" y="21355"/>
                    <a:pt x="21600" y="21293"/>
                    <a:pt x="19778" y="20925"/>
                  </a:cubicBezTo>
                  <a:cubicBezTo>
                    <a:pt x="8328" y="18225"/>
                    <a:pt x="5465" y="14114"/>
                    <a:pt x="5465" y="10800"/>
                  </a:cubicBezTo>
                  <a:cubicBezTo>
                    <a:pt x="5465" y="7057"/>
                    <a:pt x="8848" y="3314"/>
                    <a:pt x="20299" y="614"/>
                  </a:cubicBezTo>
                  <a:cubicBezTo>
                    <a:pt x="21600" y="307"/>
                    <a:pt x="21600" y="307"/>
                    <a:pt x="21600" y="245"/>
                  </a:cubicBezTo>
                  <a:cubicBezTo>
                    <a:pt x="21600" y="61"/>
                    <a:pt x="21080" y="0"/>
                    <a:pt x="20559" y="0"/>
                  </a:cubicBezTo>
                  <a:cubicBezTo>
                    <a:pt x="19518" y="0"/>
                    <a:pt x="11190" y="1473"/>
                    <a:pt x="5725" y="4234"/>
                  </a:cubicBezTo>
                  <a:cubicBezTo>
                    <a:pt x="1041" y="6627"/>
                    <a:pt x="0" y="9020"/>
                    <a:pt x="0" y="10800"/>
                  </a:cubicBezTo>
                  <a:cubicBezTo>
                    <a:pt x="0" y="12518"/>
                    <a:pt x="1041" y="15095"/>
                    <a:pt x="5986" y="17550"/>
                  </a:cubicBezTo>
                  <a:cubicBezTo>
                    <a:pt x="11711" y="20250"/>
                    <a:pt x="19518" y="21600"/>
                    <a:pt x="20559" y="21600"/>
                  </a:cubicBezTo>
                  <a:cubicBezTo>
                    <a:pt x="21080" y="21600"/>
                    <a:pt x="21600" y="21539"/>
                    <a:pt x="21600" y="21416"/>
                  </a:cubicBezTo>
                </a:path>
              </a:pathLst>
            </a:custGeom>
            <a:solidFill>
              <a:srgbClr val="000000"/>
            </a:solidFill>
            <a:ln w="12700" cap="flat">
              <a:noFill/>
              <a:miter lim="400000"/>
            </a:ln>
            <a:effectLst/>
          </p:spPr>
          <p:txBody>
            <a:bodyPr wrap="square" lIns="45719" tIns="45719" rIns="45719" bIns="45719" numCol="1" anchor="ctr">
              <a:noAutofit/>
            </a:bodyPr>
            <a:lstStyle/>
            <a:p>
              <a:pPr algn="l">
                <a:lnSpc>
                  <a:spcPct val="93000"/>
                </a:lnSpc>
                <a:tabLst/>
                <a:defRPr sz="1800">
                  <a:latin typeface="Arial"/>
                  <a:ea typeface="Arial"/>
                  <a:cs typeface="Arial"/>
                  <a:sym typeface="Arial"/>
                </a:defRPr>
              </a:pPr>
              <a:endParaRPr/>
            </a:p>
          </p:txBody>
        </p:sp>
        <p:sp>
          <p:nvSpPr>
            <p:cNvPr id="365" name="Shape 365"/>
            <p:cNvSpPr/>
            <p:nvPr/>
          </p:nvSpPr>
          <p:spPr>
            <a:xfrm>
              <a:off x="2913062" y="231775"/>
              <a:ext cx="125058" cy="113944"/>
            </a:xfrm>
            <a:custGeom>
              <a:avLst/>
              <a:gdLst/>
              <a:ahLst/>
              <a:cxnLst>
                <a:cxn ang="0">
                  <a:pos x="wd2" y="hd2"/>
                </a:cxn>
                <a:cxn ang="5400000">
                  <a:pos x="wd2" y="hd2"/>
                </a:cxn>
                <a:cxn ang="10800000">
                  <a:pos x="wd2" y="hd2"/>
                </a:cxn>
                <a:cxn ang="16200000">
                  <a:pos x="wd2" y="hd2"/>
                </a:cxn>
              </a:cxnLst>
              <a:rect l="0" t="0" r="r" b="b"/>
              <a:pathLst>
                <a:path w="21600" h="21600" extrusionOk="0">
                  <a:moveTo>
                    <a:pt x="13255" y="6750"/>
                  </a:moveTo>
                  <a:cubicBezTo>
                    <a:pt x="13500" y="5400"/>
                    <a:pt x="14482" y="1080"/>
                    <a:pt x="17550" y="1080"/>
                  </a:cubicBezTo>
                  <a:cubicBezTo>
                    <a:pt x="17795" y="1080"/>
                    <a:pt x="18777" y="1080"/>
                    <a:pt x="19636" y="1620"/>
                  </a:cubicBezTo>
                  <a:cubicBezTo>
                    <a:pt x="18532" y="1890"/>
                    <a:pt x="17673" y="3105"/>
                    <a:pt x="17673" y="4185"/>
                  </a:cubicBezTo>
                  <a:cubicBezTo>
                    <a:pt x="17673" y="4995"/>
                    <a:pt x="18041" y="5940"/>
                    <a:pt x="19268" y="5940"/>
                  </a:cubicBezTo>
                  <a:cubicBezTo>
                    <a:pt x="20250" y="5940"/>
                    <a:pt x="21600" y="4995"/>
                    <a:pt x="21600" y="3105"/>
                  </a:cubicBezTo>
                  <a:cubicBezTo>
                    <a:pt x="21600" y="675"/>
                    <a:pt x="19023" y="0"/>
                    <a:pt x="17550" y="0"/>
                  </a:cubicBezTo>
                  <a:cubicBezTo>
                    <a:pt x="15095" y="0"/>
                    <a:pt x="13500" y="2565"/>
                    <a:pt x="13009" y="3645"/>
                  </a:cubicBezTo>
                  <a:cubicBezTo>
                    <a:pt x="11905" y="540"/>
                    <a:pt x="9573" y="0"/>
                    <a:pt x="8345" y="0"/>
                  </a:cubicBezTo>
                  <a:cubicBezTo>
                    <a:pt x="3805" y="0"/>
                    <a:pt x="1350" y="6210"/>
                    <a:pt x="1350" y="7290"/>
                  </a:cubicBezTo>
                  <a:cubicBezTo>
                    <a:pt x="1350" y="7830"/>
                    <a:pt x="1718" y="7830"/>
                    <a:pt x="1841" y="7830"/>
                  </a:cubicBezTo>
                  <a:cubicBezTo>
                    <a:pt x="2209" y="7830"/>
                    <a:pt x="2332" y="7695"/>
                    <a:pt x="2455" y="7290"/>
                  </a:cubicBezTo>
                  <a:cubicBezTo>
                    <a:pt x="3927" y="2295"/>
                    <a:pt x="6750" y="1080"/>
                    <a:pt x="8223" y="1080"/>
                  </a:cubicBezTo>
                  <a:cubicBezTo>
                    <a:pt x="9082" y="1080"/>
                    <a:pt x="10555" y="1485"/>
                    <a:pt x="10555" y="4185"/>
                  </a:cubicBezTo>
                  <a:cubicBezTo>
                    <a:pt x="10555" y="5670"/>
                    <a:pt x="9818" y="8910"/>
                    <a:pt x="8223" y="15660"/>
                  </a:cubicBezTo>
                  <a:cubicBezTo>
                    <a:pt x="7486" y="18630"/>
                    <a:pt x="6014" y="20520"/>
                    <a:pt x="4173" y="20520"/>
                  </a:cubicBezTo>
                  <a:cubicBezTo>
                    <a:pt x="3805" y="20520"/>
                    <a:pt x="2823" y="20520"/>
                    <a:pt x="1964" y="19980"/>
                  </a:cubicBezTo>
                  <a:cubicBezTo>
                    <a:pt x="3068" y="19710"/>
                    <a:pt x="3927" y="18765"/>
                    <a:pt x="3927" y="17415"/>
                  </a:cubicBezTo>
                  <a:cubicBezTo>
                    <a:pt x="3927" y="16065"/>
                    <a:pt x="3068" y="15660"/>
                    <a:pt x="2332" y="15660"/>
                  </a:cubicBezTo>
                  <a:cubicBezTo>
                    <a:pt x="1105" y="15660"/>
                    <a:pt x="0" y="17010"/>
                    <a:pt x="0" y="18495"/>
                  </a:cubicBezTo>
                  <a:cubicBezTo>
                    <a:pt x="0" y="20655"/>
                    <a:pt x="2209" y="21600"/>
                    <a:pt x="4050" y="21600"/>
                  </a:cubicBezTo>
                  <a:cubicBezTo>
                    <a:pt x="6995" y="21600"/>
                    <a:pt x="8468" y="18225"/>
                    <a:pt x="8591" y="17955"/>
                  </a:cubicBezTo>
                  <a:cubicBezTo>
                    <a:pt x="9205" y="19710"/>
                    <a:pt x="10677" y="21600"/>
                    <a:pt x="13255" y="21600"/>
                  </a:cubicBezTo>
                  <a:cubicBezTo>
                    <a:pt x="17795" y="21600"/>
                    <a:pt x="20250" y="15525"/>
                    <a:pt x="20250" y="14310"/>
                  </a:cubicBezTo>
                  <a:cubicBezTo>
                    <a:pt x="20250" y="13770"/>
                    <a:pt x="19882" y="13770"/>
                    <a:pt x="19759" y="13770"/>
                  </a:cubicBezTo>
                  <a:cubicBezTo>
                    <a:pt x="19391" y="13770"/>
                    <a:pt x="19268" y="14040"/>
                    <a:pt x="19145" y="14310"/>
                  </a:cubicBezTo>
                  <a:cubicBezTo>
                    <a:pt x="17795" y="19440"/>
                    <a:pt x="14850" y="20520"/>
                    <a:pt x="13377" y="20520"/>
                  </a:cubicBezTo>
                  <a:cubicBezTo>
                    <a:pt x="11659" y="20520"/>
                    <a:pt x="11045" y="19035"/>
                    <a:pt x="11045" y="17415"/>
                  </a:cubicBezTo>
                  <a:cubicBezTo>
                    <a:pt x="11045" y="16335"/>
                    <a:pt x="11291" y="15390"/>
                    <a:pt x="11782" y="13230"/>
                  </a:cubicBezTo>
                  <a:lnTo>
                    <a:pt x="13255" y="6750"/>
                  </a:lnTo>
                </a:path>
              </a:pathLst>
            </a:custGeom>
            <a:solidFill>
              <a:srgbClr val="000000"/>
            </a:solidFill>
            <a:ln w="12700" cap="flat">
              <a:noFill/>
              <a:miter lim="400000"/>
            </a:ln>
            <a:effectLst/>
          </p:spPr>
          <p:txBody>
            <a:bodyPr wrap="square" lIns="45719" tIns="45719" rIns="45719" bIns="45719" numCol="1" anchor="ctr">
              <a:noAutofit/>
            </a:bodyPr>
            <a:lstStyle/>
            <a:p>
              <a:pPr algn="l">
                <a:lnSpc>
                  <a:spcPct val="93000"/>
                </a:lnSpc>
                <a:tabLst/>
                <a:defRPr sz="1800">
                  <a:latin typeface="Arial"/>
                  <a:ea typeface="Arial"/>
                  <a:cs typeface="Arial"/>
                  <a:sym typeface="Arial"/>
                </a:defRPr>
              </a:pPr>
              <a:endParaRPr/>
            </a:p>
          </p:txBody>
        </p:sp>
        <p:sp>
          <p:nvSpPr>
            <p:cNvPr id="366" name="Shape 366"/>
            <p:cNvSpPr/>
            <p:nvPr/>
          </p:nvSpPr>
          <p:spPr>
            <a:xfrm>
              <a:off x="3071812" y="317500"/>
              <a:ext cx="28240" cy="74263"/>
            </a:xfrm>
            <a:custGeom>
              <a:avLst/>
              <a:gdLst/>
              <a:ahLst/>
              <a:cxnLst>
                <a:cxn ang="0">
                  <a:pos x="wd2" y="hd2"/>
                </a:cxn>
                <a:cxn ang="5400000">
                  <a:pos x="wd2" y="hd2"/>
                </a:cxn>
                <a:cxn ang="10800000">
                  <a:pos x="wd2" y="hd2"/>
                </a:cxn>
                <a:cxn ang="16200000">
                  <a:pos x="wd2" y="hd2"/>
                </a:cxn>
              </a:cxnLst>
              <a:rect l="0" t="0" r="r" b="b"/>
              <a:pathLst>
                <a:path w="21600" h="21600" extrusionOk="0">
                  <a:moveTo>
                    <a:pt x="21600" y="7540"/>
                  </a:moveTo>
                  <a:cubicBezTo>
                    <a:pt x="21600" y="2853"/>
                    <a:pt x="16971" y="0"/>
                    <a:pt x="9771" y="0"/>
                  </a:cubicBezTo>
                  <a:cubicBezTo>
                    <a:pt x="3600" y="0"/>
                    <a:pt x="0" y="1834"/>
                    <a:pt x="0" y="3872"/>
                  </a:cubicBezTo>
                  <a:cubicBezTo>
                    <a:pt x="0" y="5706"/>
                    <a:pt x="3600" y="7743"/>
                    <a:pt x="9771" y="7743"/>
                  </a:cubicBezTo>
                  <a:cubicBezTo>
                    <a:pt x="11829" y="7743"/>
                    <a:pt x="14400" y="7336"/>
                    <a:pt x="16457" y="6725"/>
                  </a:cubicBezTo>
                  <a:cubicBezTo>
                    <a:pt x="16971" y="6521"/>
                    <a:pt x="16971" y="6521"/>
                    <a:pt x="17486" y="6521"/>
                  </a:cubicBezTo>
                  <a:lnTo>
                    <a:pt x="17486" y="7540"/>
                  </a:lnTo>
                  <a:cubicBezTo>
                    <a:pt x="17486" y="13042"/>
                    <a:pt x="11314" y="17321"/>
                    <a:pt x="5143" y="19766"/>
                  </a:cubicBezTo>
                  <a:cubicBezTo>
                    <a:pt x="3086" y="20377"/>
                    <a:pt x="3086" y="20581"/>
                    <a:pt x="3086" y="20785"/>
                  </a:cubicBezTo>
                  <a:cubicBezTo>
                    <a:pt x="3086" y="21396"/>
                    <a:pt x="4114" y="21600"/>
                    <a:pt x="4629" y="21600"/>
                  </a:cubicBezTo>
                  <a:cubicBezTo>
                    <a:pt x="6686" y="21600"/>
                    <a:pt x="21600" y="16098"/>
                    <a:pt x="21600" y="7540"/>
                  </a:cubicBezTo>
                </a:path>
              </a:pathLst>
            </a:custGeom>
            <a:solidFill>
              <a:srgbClr val="000000"/>
            </a:solidFill>
            <a:ln w="12700" cap="flat">
              <a:noFill/>
              <a:miter lim="400000"/>
            </a:ln>
            <a:effectLst/>
          </p:spPr>
          <p:txBody>
            <a:bodyPr wrap="square" lIns="45719" tIns="45719" rIns="45719" bIns="45719" numCol="1" anchor="ctr">
              <a:noAutofit/>
            </a:bodyPr>
            <a:lstStyle/>
            <a:p>
              <a:pPr algn="l">
                <a:lnSpc>
                  <a:spcPct val="93000"/>
                </a:lnSpc>
                <a:tabLst/>
                <a:defRPr sz="1800">
                  <a:latin typeface="Arial"/>
                  <a:ea typeface="Arial"/>
                  <a:cs typeface="Arial"/>
                  <a:sym typeface="Arial"/>
                </a:defRPr>
              </a:pPr>
              <a:endParaRPr/>
            </a:p>
          </p:txBody>
        </p:sp>
        <p:sp>
          <p:nvSpPr>
            <p:cNvPr id="367" name="Shape 367"/>
            <p:cNvSpPr/>
            <p:nvPr/>
          </p:nvSpPr>
          <p:spPr>
            <a:xfrm>
              <a:off x="3195637" y="96837"/>
              <a:ext cx="110773" cy="48869"/>
            </a:xfrm>
            <a:custGeom>
              <a:avLst/>
              <a:gdLst/>
              <a:ahLst/>
              <a:cxnLst>
                <a:cxn ang="0">
                  <a:pos x="wd2" y="hd2"/>
                </a:cxn>
                <a:cxn ang="5400000">
                  <a:pos x="wd2" y="hd2"/>
                </a:cxn>
                <a:cxn ang="10800000">
                  <a:pos x="wd2" y="hd2"/>
                </a:cxn>
                <a:cxn ang="16200000">
                  <a:pos x="wd2" y="hd2"/>
                </a:cxn>
              </a:cxnLst>
              <a:rect l="0" t="0" r="r" b="b"/>
              <a:pathLst>
                <a:path w="21600" h="21600" extrusionOk="0">
                  <a:moveTo>
                    <a:pt x="17335" y="12777"/>
                  </a:moveTo>
                  <a:cubicBezTo>
                    <a:pt x="16647" y="14299"/>
                    <a:pt x="14996" y="17341"/>
                    <a:pt x="14996" y="19166"/>
                  </a:cubicBezTo>
                  <a:cubicBezTo>
                    <a:pt x="14996" y="20383"/>
                    <a:pt x="15409" y="21600"/>
                    <a:pt x="15959" y="21600"/>
                  </a:cubicBezTo>
                  <a:cubicBezTo>
                    <a:pt x="16372" y="21600"/>
                    <a:pt x="16647" y="20687"/>
                    <a:pt x="16922" y="20079"/>
                  </a:cubicBezTo>
                  <a:cubicBezTo>
                    <a:pt x="17473" y="18558"/>
                    <a:pt x="18573" y="15515"/>
                    <a:pt x="20775" y="13082"/>
                  </a:cubicBezTo>
                  <a:cubicBezTo>
                    <a:pt x="21050" y="12473"/>
                    <a:pt x="21600" y="12169"/>
                    <a:pt x="21600" y="10648"/>
                  </a:cubicBezTo>
                  <a:cubicBezTo>
                    <a:pt x="21600" y="9735"/>
                    <a:pt x="21187" y="9127"/>
                    <a:pt x="20912" y="8518"/>
                  </a:cubicBezTo>
                  <a:cubicBezTo>
                    <a:pt x="19811" y="6997"/>
                    <a:pt x="19261" y="4868"/>
                    <a:pt x="18848" y="2434"/>
                  </a:cubicBezTo>
                  <a:cubicBezTo>
                    <a:pt x="18848" y="1521"/>
                    <a:pt x="18573" y="0"/>
                    <a:pt x="17885" y="0"/>
                  </a:cubicBezTo>
                  <a:cubicBezTo>
                    <a:pt x="17197" y="0"/>
                    <a:pt x="16922" y="1521"/>
                    <a:pt x="16922" y="2130"/>
                  </a:cubicBezTo>
                  <a:cubicBezTo>
                    <a:pt x="16922" y="2738"/>
                    <a:pt x="17335" y="6389"/>
                    <a:pt x="18161" y="8518"/>
                  </a:cubicBezTo>
                  <a:lnTo>
                    <a:pt x="1651" y="8518"/>
                  </a:lnTo>
                  <a:cubicBezTo>
                    <a:pt x="825" y="8518"/>
                    <a:pt x="0" y="8518"/>
                    <a:pt x="0" y="10648"/>
                  </a:cubicBezTo>
                  <a:cubicBezTo>
                    <a:pt x="0" y="12777"/>
                    <a:pt x="825" y="12777"/>
                    <a:pt x="1651" y="12777"/>
                  </a:cubicBezTo>
                  <a:lnTo>
                    <a:pt x="17335" y="12777"/>
                  </a:lnTo>
                </a:path>
              </a:pathLst>
            </a:custGeom>
            <a:solidFill>
              <a:srgbClr val="000000"/>
            </a:solidFill>
            <a:ln w="12700" cap="flat">
              <a:noFill/>
              <a:miter lim="400000"/>
            </a:ln>
            <a:effectLst/>
          </p:spPr>
          <p:txBody>
            <a:bodyPr wrap="square" lIns="45719" tIns="45719" rIns="45719" bIns="45719" numCol="1" anchor="ctr">
              <a:noAutofit/>
            </a:bodyPr>
            <a:lstStyle/>
            <a:p>
              <a:pPr algn="l">
                <a:lnSpc>
                  <a:spcPct val="93000"/>
                </a:lnSpc>
                <a:tabLst/>
                <a:defRPr sz="1800">
                  <a:latin typeface="Arial"/>
                  <a:ea typeface="Arial"/>
                  <a:cs typeface="Arial"/>
                  <a:sym typeface="Arial"/>
                </a:defRPr>
              </a:pPr>
              <a:endParaRPr/>
            </a:p>
          </p:txBody>
        </p:sp>
        <p:sp>
          <p:nvSpPr>
            <p:cNvPr id="368" name="Shape 368"/>
            <p:cNvSpPr/>
            <p:nvPr/>
          </p:nvSpPr>
          <p:spPr>
            <a:xfrm>
              <a:off x="3176587" y="168275"/>
              <a:ext cx="113945" cy="177444"/>
            </a:xfrm>
            <a:custGeom>
              <a:avLst/>
              <a:gdLst/>
              <a:ahLst/>
              <a:cxnLst>
                <a:cxn ang="0">
                  <a:pos x="wd2" y="hd2"/>
                </a:cxn>
                <a:cxn ang="5400000">
                  <a:pos x="wd2" y="hd2"/>
                </a:cxn>
                <a:cxn ang="10800000">
                  <a:pos x="wd2" y="hd2"/>
                </a:cxn>
                <a:cxn ang="16200000">
                  <a:pos x="wd2" y="hd2"/>
                </a:cxn>
              </a:cxnLst>
              <a:rect l="0" t="0" r="r" b="b"/>
              <a:pathLst>
                <a:path w="21600" h="21600" extrusionOk="0">
                  <a:moveTo>
                    <a:pt x="11070" y="347"/>
                  </a:moveTo>
                  <a:cubicBezTo>
                    <a:pt x="11070" y="347"/>
                    <a:pt x="11070" y="0"/>
                    <a:pt x="10395" y="0"/>
                  </a:cubicBezTo>
                  <a:cubicBezTo>
                    <a:pt x="9315" y="0"/>
                    <a:pt x="5805" y="260"/>
                    <a:pt x="4590" y="347"/>
                  </a:cubicBezTo>
                  <a:cubicBezTo>
                    <a:pt x="4185" y="347"/>
                    <a:pt x="3780" y="347"/>
                    <a:pt x="3780" y="954"/>
                  </a:cubicBezTo>
                  <a:cubicBezTo>
                    <a:pt x="3780" y="1301"/>
                    <a:pt x="4185" y="1301"/>
                    <a:pt x="4860" y="1301"/>
                  </a:cubicBezTo>
                  <a:cubicBezTo>
                    <a:pt x="7155" y="1301"/>
                    <a:pt x="7290" y="1475"/>
                    <a:pt x="7290" y="1822"/>
                  </a:cubicBezTo>
                  <a:lnTo>
                    <a:pt x="7155" y="2429"/>
                  </a:lnTo>
                  <a:lnTo>
                    <a:pt x="135" y="20039"/>
                  </a:lnTo>
                  <a:cubicBezTo>
                    <a:pt x="0" y="20472"/>
                    <a:pt x="0" y="20559"/>
                    <a:pt x="0" y="20733"/>
                  </a:cubicBezTo>
                  <a:cubicBezTo>
                    <a:pt x="0" y="21427"/>
                    <a:pt x="945" y="21600"/>
                    <a:pt x="1350" y="21600"/>
                  </a:cubicBezTo>
                  <a:cubicBezTo>
                    <a:pt x="2025" y="21600"/>
                    <a:pt x="2700" y="21340"/>
                    <a:pt x="2970" y="20906"/>
                  </a:cubicBezTo>
                  <a:cubicBezTo>
                    <a:pt x="3240" y="20646"/>
                    <a:pt x="5400" y="15007"/>
                    <a:pt x="5670" y="14227"/>
                  </a:cubicBezTo>
                  <a:cubicBezTo>
                    <a:pt x="7290" y="14313"/>
                    <a:pt x="11205" y="14834"/>
                    <a:pt x="11205" y="16829"/>
                  </a:cubicBezTo>
                  <a:cubicBezTo>
                    <a:pt x="11205" y="17089"/>
                    <a:pt x="11205" y="17176"/>
                    <a:pt x="11070" y="17436"/>
                  </a:cubicBezTo>
                  <a:cubicBezTo>
                    <a:pt x="10935" y="17870"/>
                    <a:pt x="10935" y="18217"/>
                    <a:pt x="10935" y="18564"/>
                  </a:cubicBezTo>
                  <a:cubicBezTo>
                    <a:pt x="10935" y="20386"/>
                    <a:pt x="12825" y="21600"/>
                    <a:pt x="15255" y="21600"/>
                  </a:cubicBezTo>
                  <a:cubicBezTo>
                    <a:pt x="16740" y="21600"/>
                    <a:pt x="17955" y="21080"/>
                    <a:pt x="19035" y="19952"/>
                  </a:cubicBezTo>
                  <a:cubicBezTo>
                    <a:pt x="20250" y="18651"/>
                    <a:pt x="20790" y="16916"/>
                    <a:pt x="20790" y="16829"/>
                  </a:cubicBezTo>
                  <a:cubicBezTo>
                    <a:pt x="20790" y="16569"/>
                    <a:pt x="20385" y="16569"/>
                    <a:pt x="20250" y="16569"/>
                  </a:cubicBezTo>
                  <a:cubicBezTo>
                    <a:pt x="19710" y="16569"/>
                    <a:pt x="19710" y="16655"/>
                    <a:pt x="19575" y="17089"/>
                  </a:cubicBezTo>
                  <a:cubicBezTo>
                    <a:pt x="18630" y="19345"/>
                    <a:pt x="17415" y="20906"/>
                    <a:pt x="15390" y="20906"/>
                  </a:cubicBezTo>
                  <a:cubicBezTo>
                    <a:pt x="14445" y="20906"/>
                    <a:pt x="13905" y="20559"/>
                    <a:pt x="13905" y="19431"/>
                  </a:cubicBezTo>
                  <a:cubicBezTo>
                    <a:pt x="13905" y="18911"/>
                    <a:pt x="14040" y="18217"/>
                    <a:pt x="14175" y="17783"/>
                  </a:cubicBezTo>
                  <a:cubicBezTo>
                    <a:pt x="14445" y="17263"/>
                    <a:pt x="14445" y="17089"/>
                    <a:pt x="14445" y="16829"/>
                  </a:cubicBezTo>
                  <a:cubicBezTo>
                    <a:pt x="14445" y="14834"/>
                    <a:pt x="11475" y="13966"/>
                    <a:pt x="7290" y="13619"/>
                  </a:cubicBezTo>
                  <a:cubicBezTo>
                    <a:pt x="8775" y="13012"/>
                    <a:pt x="10395" y="12058"/>
                    <a:pt x="11475" y="11364"/>
                  </a:cubicBezTo>
                  <a:cubicBezTo>
                    <a:pt x="13770" y="9716"/>
                    <a:pt x="15930" y="8414"/>
                    <a:pt x="18225" y="8414"/>
                  </a:cubicBezTo>
                  <a:cubicBezTo>
                    <a:pt x="18630" y="8414"/>
                    <a:pt x="18630" y="8414"/>
                    <a:pt x="18765" y="8414"/>
                  </a:cubicBezTo>
                  <a:cubicBezTo>
                    <a:pt x="19305" y="8501"/>
                    <a:pt x="19305" y="8501"/>
                    <a:pt x="19710" y="8675"/>
                  </a:cubicBezTo>
                  <a:cubicBezTo>
                    <a:pt x="19845" y="8675"/>
                    <a:pt x="19845" y="8761"/>
                    <a:pt x="19845" y="8761"/>
                  </a:cubicBezTo>
                  <a:cubicBezTo>
                    <a:pt x="17550" y="8848"/>
                    <a:pt x="17145" y="10063"/>
                    <a:pt x="17145" y="10410"/>
                  </a:cubicBezTo>
                  <a:cubicBezTo>
                    <a:pt x="17145" y="10930"/>
                    <a:pt x="17685" y="11537"/>
                    <a:pt x="19035" y="11537"/>
                  </a:cubicBezTo>
                  <a:cubicBezTo>
                    <a:pt x="20250" y="11537"/>
                    <a:pt x="21600" y="10843"/>
                    <a:pt x="21600" y="9629"/>
                  </a:cubicBezTo>
                  <a:cubicBezTo>
                    <a:pt x="21600" y="8761"/>
                    <a:pt x="20520" y="7720"/>
                    <a:pt x="18360" y="7720"/>
                  </a:cubicBezTo>
                  <a:cubicBezTo>
                    <a:pt x="17010" y="7720"/>
                    <a:pt x="14850" y="7981"/>
                    <a:pt x="11475" y="10410"/>
                  </a:cubicBezTo>
                  <a:cubicBezTo>
                    <a:pt x="9720" y="11537"/>
                    <a:pt x="7965" y="12839"/>
                    <a:pt x="6075" y="13272"/>
                  </a:cubicBezTo>
                  <a:lnTo>
                    <a:pt x="11070" y="347"/>
                  </a:lnTo>
                </a:path>
              </a:pathLst>
            </a:custGeom>
            <a:solidFill>
              <a:srgbClr val="000000"/>
            </a:solidFill>
            <a:ln w="12700" cap="flat">
              <a:noFill/>
              <a:miter lim="400000"/>
            </a:ln>
            <a:effectLst/>
          </p:spPr>
          <p:txBody>
            <a:bodyPr wrap="square" lIns="45719" tIns="45719" rIns="45719" bIns="45719" numCol="1" anchor="ctr">
              <a:noAutofit/>
            </a:bodyPr>
            <a:lstStyle/>
            <a:p>
              <a:pPr algn="l">
                <a:lnSpc>
                  <a:spcPct val="93000"/>
                </a:lnSpc>
                <a:tabLst/>
                <a:defRPr sz="1800">
                  <a:latin typeface="Arial"/>
                  <a:ea typeface="Arial"/>
                  <a:cs typeface="Arial"/>
                  <a:sym typeface="Arial"/>
                </a:defRPr>
              </a:pPr>
              <a:endParaRPr/>
            </a:p>
          </p:txBody>
        </p:sp>
        <p:sp>
          <p:nvSpPr>
            <p:cNvPr id="369" name="Shape 369"/>
            <p:cNvSpPr/>
            <p:nvPr/>
          </p:nvSpPr>
          <p:spPr>
            <a:xfrm>
              <a:off x="3308350" y="258762"/>
              <a:ext cx="129821" cy="121884"/>
            </a:xfrm>
            <a:custGeom>
              <a:avLst/>
              <a:gdLst/>
              <a:ahLst/>
              <a:cxnLst>
                <a:cxn ang="0">
                  <a:pos x="wd2" y="hd2"/>
                </a:cxn>
                <a:cxn ang="5400000">
                  <a:pos x="wd2" y="hd2"/>
                </a:cxn>
                <a:cxn ang="10800000">
                  <a:pos x="wd2" y="hd2"/>
                </a:cxn>
                <a:cxn ang="16200000">
                  <a:pos x="wd2" y="hd2"/>
                </a:cxn>
              </a:cxnLst>
              <a:rect l="0" t="0" r="r" b="b"/>
              <a:pathLst>
                <a:path w="21600" h="21600" extrusionOk="0">
                  <a:moveTo>
                    <a:pt x="11449" y="1256"/>
                  </a:moveTo>
                  <a:cubicBezTo>
                    <a:pt x="11449" y="753"/>
                    <a:pt x="11449" y="0"/>
                    <a:pt x="10859" y="0"/>
                  </a:cubicBezTo>
                  <a:cubicBezTo>
                    <a:pt x="10033" y="0"/>
                    <a:pt x="10033" y="753"/>
                    <a:pt x="10033" y="1256"/>
                  </a:cubicBezTo>
                  <a:lnTo>
                    <a:pt x="10033" y="20093"/>
                  </a:lnTo>
                  <a:lnTo>
                    <a:pt x="1180" y="20093"/>
                  </a:lnTo>
                  <a:cubicBezTo>
                    <a:pt x="708" y="20093"/>
                    <a:pt x="0" y="20093"/>
                    <a:pt x="0" y="20847"/>
                  </a:cubicBezTo>
                  <a:cubicBezTo>
                    <a:pt x="0" y="21600"/>
                    <a:pt x="708" y="21600"/>
                    <a:pt x="1180" y="21600"/>
                  </a:cubicBezTo>
                  <a:lnTo>
                    <a:pt x="20420" y="21600"/>
                  </a:lnTo>
                  <a:cubicBezTo>
                    <a:pt x="20892" y="21600"/>
                    <a:pt x="21600" y="21600"/>
                    <a:pt x="21600" y="20847"/>
                  </a:cubicBezTo>
                  <a:cubicBezTo>
                    <a:pt x="21600" y="20093"/>
                    <a:pt x="20892" y="20093"/>
                    <a:pt x="20420" y="20093"/>
                  </a:cubicBezTo>
                  <a:lnTo>
                    <a:pt x="11449" y="20093"/>
                  </a:lnTo>
                  <a:lnTo>
                    <a:pt x="11449" y="1256"/>
                  </a:lnTo>
                </a:path>
              </a:pathLst>
            </a:custGeom>
            <a:solidFill>
              <a:srgbClr val="000000"/>
            </a:solidFill>
            <a:ln w="12700" cap="flat">
              <a:noFill/>
              <a:miter lim="400000"/>
            </a:ln>
            <a:effectLst/>
          </p:spPr>
          <p:txBody>
            <a:bodyPr wrap="square" lIns="45719" tIns="45719" rIns="45719" bIns="45719" numCol="1" anchor="ctr">
              <a:noAutofit/>
            </a:bodyPr>
            <a:lstStyle/>
            <a:p>
              <a:pPr algn="l">
                <a:lnSpc>
                  <a:spcPct val="93000"/>
                </a:lnSpc>
                <a:tabLst/>
                <a:defRPr sz="1800">
                  <a:latin typeface="Arial"/>
                  <a:ea typeface="Arial"/>
                  <a:cs typeface="Arial"/>
                  <a:sym typeface="Arial"/>
                </a:defRPr>
              </a:pPr>
              <a:endParaRPr/>
            </a:p>
          </p:txBody>
        </p:sp>
        <p:sp>
          <p:nvSpPr>
            <p:cNvPr id="370" name="Shape 370"/>
            <p:cNvSpPr/>
            <p:nvPr/>
          </p:nvSpPr>
          <p:spPr>
            <a:xfrm>
              <a:off x="3479800" y="153987"/>
              <a:ext cx="58386" cy="252055"/>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9143"/>
                    <a:pt x="20559" y="6505"/>
                    <a:pt x="15354" y="4050"/>
                  </a:cubicBezTo>
                  <a:cubicBezTo>
                    <a:pt x="9889" y="1411"/>
                    <a:pt x="1822" y="0"/>
                    <a:pt x="1041" y="0"/>
                  </a:cubicBezTo>
                  <a:cubicBezTo>
                    <a:pt x="260" y="0"/>
                    <a:pt x="0" y="61"/>
                    <a:pt x="0" y="245"/>
                  </a:cubicBezTo>
                  <a:cubicBezTo>
                    <a:pt x="0" y="307"/>
                    <a:pt x="0" y="307"/>
                    <a:pt x="1822" y="736"/>
                  </a:cubicBezTo>
                  <a:cubicBezTo>
                    <a:pt x="10930" y="2884"/>
                    <a:pt x="16135" y="6320"/>
                    <a:pt x="16135" y="10800"/>
                  </a:cubicBezTo>
                  <a:cubicBezTo>
                    <a:pt x="16135" y="14543"/>
                    <a:pt x="12752" y="18348"/>
                    <a:pt x="1301" y="21048"/>
                  </a:cubicBezTo>
                  <a:cubicBezTo>
                    <a:pt x="0" y="21293"/>
                    <a:pt x="0" y="21355"/>
                    <a:pt x="0" y="21416"/>
                  </a:cubicBezTo>
                  <a:cubicBezTo>
                    <a:pt x="0" y="21539"/>
                    <a:pt x="260" y="21600"/>
                    <a:pt x="1041" y="21600"/>
                  </a:cubicBezTo>
                  <a:cubicBezTo>
                    <a:pt x="1822" y="21600"/>
                    <a:pt x="10149" y="20127"/>
                    <a:pt x="15614" y="17427"/>
                  </a:cubicBezTo>
                  <a:cubicBezTo>
                    <a:pt x="20299" y="15034"/>
                    <a:pt x="21600" y="12641"/>
                    <a:pt x="21600" y="10800"/>
                  </a:cubicBezTo>
                </a:path>
              </a:pathLst>
            </a:custGeom>
            <a:solidFill>
              <a:srgbClr val="000000"/>
            </a:solidFill>
            <a:ln w="12700" cap="flat">
              <a:noFill/>
              <a:miter lim="400000"/>
            </a:ln>
            <a:effectLst/>
          </p:spPr>
          <p:txBody>
            <a:bodyPr wrap="square" lIns="45719" tIns="45719" rIns="45719" bIns="45719" numCol="1" anchor="ctr">
              <a:noAutofit/>
            </a:bodyPr>
            <a:lstStyle/>
            <a:p>
              <a:pPr algn="l">
                <a:lnSpc>
                  <a:spcPct val="93000"/>
                </a:lnSpc>
                <a:tabLst/>
                <a:defRPr sz="1800">
                  <a:latin typeface="Arial"/>
                  <a:ea typeface="Arial"/>
                  <a:cs typeface="Arial"/>
                  <a:sym typeface="Arial"/>
                </a:defRPr>
              </a:pPr>
              <a:endParaRPr/>
            </a:p>
          </p:txBody>
        </p:sp>
      </p:grpSp>
      <p:grpSp>
        <p:nvGrpSpPr>
          <p:cNvPr id="375" name="Group 375"/>
          <p:cNvGrpSpPr/>
          <p:nvPr/>
        </p:nvGrpSpPr>
        <p:grpSpPr>
          <a:xfrm>
            <a:off x="6779328" y="6808787"/>
            <a:ext cx="164743" cy="248882"/>
            <a:chOff x="0" y="0"/>
            <a:chExt cx="164741" cy="248881"/>
          </a:xfrm>
        </p:grpSpPr>
        <p:sp>
          <p:nvSpPr>
            <p:cNvPr id="372" name="Shape 372"/>
            <p:cNvSpPr/>
            <p:nvPr/>
          </p:nvSpPr>
          <p:spPr>
            <a:xfrm>
              <a:off x="0" y="1587"/>
              <a:ext cx="164742" cy="245706"/>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0" y="21600"/>
                  </a:lnTo>
                  <a:lnTo>
                    <a:pt x="0" y="0"/>
                  </a:lnTo>
                  <a:lnTo>
                    <a:pt x="21600" y="0"/>
                  </a:lnTo>
                  <a:lnTo>
                    <a:pt x="21600" y="21600"/>
                  </a:lnTo>
                  <a:lnTo>
                    <a:pt x="10800" y="21600"/>
                  </a:lnTo>
                </a:path>
              </a:pathLst>
            </a:custGeom>
            <a:solidFill>
              <a:srgbClr val="FFFFFF"/>
            </a:solidFill>
            <a:ln w="12700" cap="flat">
              <a:noFill/>
              <a:miter lim="400000"/>
            </a:ln>
            <a:effectLst/>
          </p:spPr>
          <p:txBody>
            <a:bodyPr wrap="square" lIns="45719" tIns="45719" rIns="45719" bIns="45719" numCol="1" anchor="ctr">
              <a:noAutofit/>
            </a:bodyPr>
            <a:lstStyle/>
            <a:p>
              <a:pPr algn="l">
                <a:lnSpc>
                  <a:spcPct val="93000"/>
                </a:lnSpc>
                <a:tabLst/>
                <a:defRPr sz="1800">
                  <a:latin typeface="Arial"/>
                  <a:ea typeface="Arial"/>
                  <a:cs typeface="Arial"/>
                  <a:sym typeface="Arial"/>
                </a:defRPr>
              </a:pPr>
              <a:endParaRPr/>
            </a:p>
          </p:txBody>
        </p:sp>
        <p:sp>
          <p:nvSpPr>
            <p:cNvPr id="373" name="Shape 373"/>
            <p:cNvSpPr/>
            <p:nvPr/>
          </p:nvSpPr>
          <p:spPr>
            <a:xfrm>
              <a:off x="46037" y="0"/>
              <a:ext cx="110773" cy="48869"/>
            </a:xfrm>
            <a:custGeom>
              <a:avLst/>
              <a:gdLst/>
              <a:ahLst/>
              <a:cxnLst>
                <a:cxn ang="0">
                  <a:pos x="wd2" y="hd2"/>
                </a:cxn>
                <a:cxn ang="5400000">
                  <a:pos x="wd2" y="hd2"/>
                </a:cxn>
                <a:cxn ang="10800000">
                  <a:pos x="wd2" y="hd2"/>
                </a:cxn>
                <a:cxn ang="16200000">
                  <a:pos x="wd2" y="hd2"/>
                </a:cxn>
              </a:cxnLst>
              <a:rect l="0" t="0" r="r" b="b"/>
              <a:pathLst>
                <a:path w="21600" h="21600" extrusionOk="0">
                  <a:moveTo>
                    <a:pt x="17335" y="12777"/>
                  </a:moveTo>
                  <a:cubicBezTo>
                    <a:pt x="16647" y="14299"/>
                    <a:pt x="14996" y="17341"/>
                    <a:pt x="14996" y="19166"/>
                  </a:cubicBezTo>
                  <a:cubicBezTo>
                    <a:pt x="14996" y="20383"/>
                    <a:pt x="15409" y="21600"/>
                    <a:pt x="15959" y="21600"/>
                  </a:cubicBezTo>
                  <a:cubicBezTo>
                    <a:pt x="16372" y="21600"/>
                    <a:pt x="16647" y="20687"/>
                    <a:pt x="16922" y="20079"/>
                  </a:cubicBezTo>
                  <a:cubicBezTo>
                    <a:pt x="17473" y="18558"/>
                    <a:pt x="18573" y="15515"/>
                    <a:pt x="20775" y="13082"/>
                  </a:cubicBezTo>
                  <a:cubicBezTo>
                    <a:pt x="21050" y="12473"/>
                    <a:pt x="21600" y="12169"/>
                    <a:pt x="21600" y="10648"/>
                  </a:cubicBezTo>
                  <a:cubicBezTo>
                    <a:pt x="21600" y="9735"/>
                    <a:pt x="21187" y="9127"/>
                    <a:pt x="20912" y="8518"/>
                  </a:cubicBezTo>
                  <a:cubicBezTo>
                    <a:pt x="19811" y="6997"/>
                    <a:pt x="19261" y="4868"/>
                    <a:pt x="18848" y="2434"/>
                  </a:cubicBezTo>
                  <a:cubicBezTo>
                    <a:pt x="18848" y="1521"/>
                    <a:pt x="18573" y="0"/>
                    <a:pt x="17885" y="0"/>
                  </a:cubicBezTo>
                  <a:cubicBezTo>
                    <a:pt x="17197" y="0"/>
                    <a:pt x="16922" y="1521"/>
                    <a:pt x="16922" y="2130"/>
                  </a:cubicBezTo>
                  <a:cubicBezTo>
                    <a:pt x="16922" y="2738"/>
                    <a:pt x="17335" y="6389"/>
                    <a:pt x="18161" y="8518"/>
                  </a:cubicBezTo>
                  <a:lnTo>
                    <a:pt x="1651" y="8518"/>
                  </a:lnTo>
                  <a:cubicBezTo>
                    <a:pt x="825" y="8518"/>
                    <a:pt x="0" y="8518"/>
                    <a:pt x="0" y="10648"/>
                  </a:cubicBezTo>
                  <a:cubicBezTo>
                    <a:pt x="0" y="12777"/>
                    <a:pt x="825" y="12777"/>
                    <a:pt x="1651" y="12777"/>
                  </a:cubicBezTo>
                  <a:lnTo>
                    <a:pt x="17335" y="12777"/>
                  </a:lnTo>
                </a:path>
              </a:pathLst>
            </a:custGeom>
            <a:solidFill>
              <a:srgbClr val="000000"/>
            </a:solidFill>
            <a:ln w="12700" cap="flat">
              <a:noFill/>
              <a:miter lim="400000"/>
            </a:ln>
            <a:effectLst/>
          </p:spPr>
          <p:txBody>
            <a:bodyPr wrap="square" lIns="45719" tIns="45719" rIns="45719" bIns="45719" numCol="1" anchor="ctr">
              <a:noAutofit/>
            </a:bodyPr>
            <a:lstStyle/>
            <a:p>
              <a:pPr algn="l">
                <a:lnSpc>
                  <a:spcPct val="93000"/>
                </a:lnSpc>
                <a:tabLst/>
                <a:defRPr sz="1800">
                  <a:latin typeface="Arial"/>
                  <a:ea typeface="Arial"/>
                  <a:cs typeface="Arial"/>
                  <a:sym typeface="Arial"/>
                </a:defRPr>
              </a:pPr>
              <a:endParaRPr/>
            </a:p>
          </p:txBody>
        </p:sp>
        <p:sp>
          <p:nvSpPr>
            <p:cNvPr id="374" name="Shape 374"/>
            <p:cNvSpPr/>
            <p:nvPr/>
          </p:nvSpPr>
          <p:spPr>
            <a:xfrm>
              <a:off x="39687" y="71437"/>
              <a:ext cx="91723" cy="177445"/>
            </a:xfrm>
            <a:custGeom>
              <a:avLst/>
              <a:gdLst/>
              <a:ahLst/>
              <a:cxnLst>
                <a:cxn ang="0">
                  <a:pos x="wd2" y="hd2"/>
                </a:cxn>
                <a:cxn ang="5400000">
                  <a:pos x="wd2" y="hd2"/>
                </a:cxn>
                <a:cxn ang="10800000">
                  <a:pos x="wd2" y="hd2"/>
                </a:cxn>
                <a:cxn ang="16200000">
                  <a:pos x="wd2" y="hd2"/>
                </a:cxn>
              </a:cxnLst>
              <a:rect l="0" t="0" r="r" b="b"/>
              <a:pathLst>
                <a:path w="21600" h="21600" extrusionOk="0">
                  <a:moveTo>
                    <a:pt x="11298" y="347"/>
                  </a:moveTo>
                  <a:cubicBezTo>
                    <a:pt x="11298" y="347"/>
                    <a:pt x="11298" y="0"/>
                    <a:pt x="10468" y="0"/>
                  </a:cubicBezTo>
                  <a:cubicBezTo>
                    <a:pt x="9138" y="0"/>
                    <a:pt x="4818" y="260"/>
                    <a:pt x="3323" y="347"/>
                  </a:cubicBezTo>
                  <a:cubicBezTo>
                    <a:pt x="2825" y="347"/>
                    <a:pt x="2160" y="347"/>
                    <a:pt x="2160" y="954"/>
                  </a:cubicBezTo>
                  <a:cubicBezTo>
                    <a:pt x="2160" y="1301"/>
                    <a:pt x="2825" y="1301"/>
                    <a:pt x="3655" y="1301"/>
                  </a:cubicBezTo>
                  <a:cubicBezTo>
                    <a:pt x="6480" y="1301"/>
                    <a:pt x="6646" y="1475"/>
                    <a:pt x="6646" y="1822"/>
                  </a:cubicBezTo>
                  <a:cubicBezTo>
                    <a:pt x="6646" y="1995"/>
                    <a:pt x="5982" y="3036"/>
                    <a:pt x="5815" y="3730"/>
                  </a:cubicBezTo>
                  <a:lnTo>
                    <a:pt x="997" y="13706"/>
                  </a:lnTo>
                  <a:cubicBezTo>
                    <a:pt x="166" y="15181"/>
                    <a:pt x="0" y="15701"/>
                    <a:pt x="0" y="16742"/>
                  </a:cubicBezTo>
                  <a:cubicBezTo>
                    <a:pt x="0" y="19692"/>
                    <a:pt x="3157" y="21600"/>
                    <a:pt x="7477" y="21600"/>
                  </a:cubicBezTo>
                  <a:cubicBezTo>
                    <a:pt x="14455" y="21600"/>
                    <a:pt x="21600" y="17002"/>
                    <a:pt x="21600" y="12578"/>
                  </a:cubicBezTo>
                  <a:cubicBezTo>
                    <a:pt x="21600" y="9802"/>
                    <a:pt x="18609" y="7720"/>
                    <a:pt x="13791" y="7720"/>
                  </a:cubicBezTo>
                  <a:cubicBezTo>
                    <a:pt x="11132" y="7720"/>
                    <a:pt x="8640" y="8588"/>
                    <a:pt x="6978" y="9542"/>
                  </a:cubicBezTo>
                  <a:lnTo>
                    <a:pt x="11298" y="347"/>
                  </a:lnTo>
                  <a:close/>
                  <a:moveTo>
                    <a:pt x="5815" y="11884"/>
                  </a:moveTo>
                  <a:cubicBezTo>
                    <a:pt x="6148" y="11277"/>
                    <a:pt x="6148" y="11190"/>
                    <a:pt x="6646" y="10843"/>
                  </a:cubicBezTo>
                  <a:cubicBezTo>
                    <a:pt x="9471" y="8848"/>
                    <a:pt x="12129" y="8414"/>
                    <a:pt x="13791" y="8414"/>
                  </a:cubicBezTo>
                  <a:cubicBezTo>
                    <a:pt x="15785" y="8414"/>
                    <a:pt x="17446" y="9282"/>
                    <a:pt x="17446" y="11277"/>
                  </a:cubicBezTo>
                  <a:cubicBezTo>
                    <a:pt x="17446" y="13099"/>
                    <a:pt x="15452" y="16569"/>
                    <a:pt x="14455" y="17783"/>
                  </a:cubicBezTo>
                  <a:cubicBezTo>
                    <a:pt x="12462" y="19778"/>
                    <a:pt x="9803" y="20906"/>
                    <a:pt x="7477" y="20906"/>
                  </a:cubicBezTo>
                  <a:cubicBezTo>
                    <a:pt x="5483" y="20906"/>
                    <a:pt x="3489" y="20039"/>
                    <a:pt x="3489" y="17783"/>
                  </a:cubicBezTo>
                  <a:cubicBezTo>
                    <a:pt x="3489" y="17263"/>
                    <a:pt x="3489" y="16655"/>
                    <a:pt x="4486" y="14747"/>
                  </a:cubicBezTo>
                  <a:lnTo>
                    <a:pt x="5815" y="11884"/>
                  </a:lnTo>
                  <a:close/>
                </a:path>
              </a:pathLst>
            </a:custGeom>
            <a:solidFill>
              <a:srgbClr val="000000"/>
            </a:solidFill>
            <a:ln w="12700" cap="flat">
              <a:noFill/>
              <a:miter lim="400000"/>
            </a:ln>
            <a:effectLst/>
          </p:spPr>
          <p:txBody>
            <a:bodyPr wrap="square" lIns="45719" tIns="45719" rIns="45719" bIns="45719" numCol="1" anchor="ctr">
              <a:noAutofit/>
            </a:bodyPr>
            <a:lstStyle/>
            <a:p>
              <a:pPr algn="l">
                <a:lnSpc>
                  <a:spcPct val="93000"/>
                </a:lnSpc>
                <a:tabLst/>
                <a:defRPr sz="1800">
                  <a:latin typeface="Arial"/>
                  <a:ea typeface="Arial"/>
                  <a:cs typeface="Arial"/>
                  <a:sym typeface="Arial"/>
                </a:defRPr>
              </a:pPr>
              <a:endParaRPr/>
            </a:p>
          </p:txBody>
        </p:sp>
      </p:grpSp>
      <p:pic>
        <p:nvPicPr>
          <p:cNvPr id="376" name="pasted-image.tiff"/>
          <p:cNvPicPr>
            <a:picLocks noChangeAspect="1"/>
          </p:cNvPicPr>
          <p:nvPr/>
        </p:nvPicPr>
        <p:blipFill>
          <a:blip r:embed="rId7"/>
          <a:stretch>
            <a:fillRect/>
          </a:stretch>
        </p:blipFill>
        <p:spPr>
          <a:xfrm>
            <a:off x="1267883" y="1849966"/>
            <a:ext cx="3034454" cy="1918742"/>
          </a:xfrm>
          <a:prstGeom prst="rect">
            <a:avLst/>
          </a:prstGeom>
          <a:ln w="12700">
            <a:miter lim="400000"/>
          </a:ln>
        </p:spPr>
      </p:pic>
      <p:pic>
        <p:nvPicPr>
          <p:cNvPr id="377" name="pasted-image.pdf"/>
          <p:cNvPicPr>
            <a:picLocks noChangeAspect="1"/>
          </p:cNvPicPr>
          <p:nvPr/>
        </p:nvPicPr>
        <p:blipFill>
          <a:blip r:embed="rId8"/>
          <a:stretch>
            <a:fillRect/>
          </a:stretch>
        </p:blipFill>
        <p:spPr>
          <a:xfrm>
            <a:off x="1589616" y="3033183"/>
            <a:ext cx="232954" cy="215698"/>
          </a:xfrm>
          <a:prstGeom prst="rect">
            <a:avLst/>
          </a:prstGeom>
          <a:ln w="12700">
            <a:miter lim="400000"/>
          </a:ln>
        </p:spPr>
      </p:pic>
      <p:pic>
        <p:nvPicPr>
          <p:cNvPr id="378" name="pasted-image.pdf"/>
          <p:cNvPicPr>
            <a:picLocks noChangeAspect="1"/>
          </p:cNvPicPr>
          <p:nvPr/>
        </p:nvPicPr>
        <p:blipFill>
          <a:blip r:embed="rId9"/>
          <a:stretch>
            <a:fillRect/>
          </a:stretch>
        </p:blipFill>
        <p:spPr>
          <a:xfrm>
            <a:off x="3774016" y="3007783"/>
            <a:ext cx="325642" cy="269818"/>
          </a:xfrm>
          <a:prstGeom prst="rect">
            <a:avLst/>
          </a:prstGeom>
          <a:ln w="12700">
            <a:miter lim="400000"/>
          </a:ln>
        </p:spPr>
      </p:pic>
      <p:pic>
        <p:nvPicPr>
          <p:cNvPr id="379" name="pasted-image.pdf"/>
          <p:cNvPicPr>
            <a:picLocks noChangeAspect="1"/>
          </p:cNvPicPr>
          <p:nvPr/>
        </p:nvPicPr>
        <p:blipFill>
          <a:blip r:embed="rId10"/>
          <a:stretch>
            <a:fillRect/>
          </a:stretch>
        </p:blipFill>
        <p:spPr>
          <a:xfrm>
            <a:off x="2209800" y="2021416"/>
            <a:ext cx="325642" cy="317501"/>
          </a:xfrm>
          <a:prstGeom prst="rect">
            <a:avLst/>
          </a:prstGeom>
          <a:ln w="12700">
            <a:miter lim="400000"/>
          </a:ln>
        </p:spPr>
      </p:pic>
      <p:sp>
        <p:nvSpPr>
          <p:cNvPr id="389" name="Shape 389"/>
          <p:cNvSpPr/>
          <p:nvPr/>
        </p:nvSpPr>
        <p:spPr>
          <a:xfrm>
            <a:off x="1729820" y="3676753"/>
            <a:ext cx="982068" cy="363935"/>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2509" y="21002"/>
                  <a:pt x="5309" y="13802"/>
                  <a:pt x="0" y="0"/>
                </a:cubicBezTo>
              </a:path>
            </a:pathLst>
          </a:custGeom>
          <a:ln w="25400">
            <a:solidFill>
              <a:srgbClr val="4F81BD"/>
            </a:solidFill>
            <a:tailEnd type="triangle"/>
          </a:ln>
          <a:effectLst>
            <a:outerShdw blurRad="38100" dist="20000" dir="5400000" rotWithShape="0">
              <a:srgbClr val="000000">
                <a:alpha val="38000"/>
              </a:srgbClr>
            </a:outerShdw>
          </a:effectLst>
        </p:spPr>
        <p:txBody>
          <a:bodyPr/>
          <a:lstStyle/>
          <a:p>
            <a:endParaRPr/>
          </a:p>
        </p:txBody>
      </p:sp>
      <p:sp>
        <p:nvSpPr>
          <p:cNvPr id="390" name="Shape 390"/>
          <p:cNvSpPr/>
          <p:nvPr/>
        </p:nvSpPr>
        <p:spPr>
          <a:xfrm>
            <a:off x="3110151" y="3682706"/>
            <a:ext cx="962688" cy="35920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12093" y="17981"/>
                  <a:pt x="19293" y="10781"/>
                  <a:pt x="21600" y="0"/>
                </a:cubicBezTo>
              </a:path>
            </a:pathLst>
          </a:custGeom>
          <a:ln w="25400">
            <a:solidFill>
              <a:srgbClr val="4F81BD"/>
            </a:solidFill>
            <a:tailEnd type="triangle"/>
          </a:ln>
          <a:effectLst>
            <a:outerShdw blurRad="38100" dist="20000" dir="5400000" rotWithShape="0">
              <a:srgbClr val="000000">
                <a:alpha val="38000"/>
              </a:srgbClr>
            </a:outerShdw>
          </a:effectLst>
        </p:spPr>
        <p:txBody>
          <a:bodyPr/>
          <a:lstStyle/>
          <a:p>
            <a:endParaRPr/>
          </a:p>
        </p:txBody>
      </p:sp>
      <p:pic>
        <p:nvPicPr>
          <p:cNvPr id="382" name="pasted-image.pdf"/>
          <p:cNvPicPr>
            <a:picLocks noChangeAspect="1"/>
          </p:cNvPicPr>
          <p:nvPr/>
        </p:nvPicPr>
        <p:blipFill>
          <a:blip r:embed="rId11"/>
          <a:stretch>
            <a:fillRect/>
          </a:stretch>
        </p:blipFill>
        <p:spPr>
          <a:xfrm>
            <a:off x="2739020" y="3858683"/>
            <a:ext cx="269817" cy="269818"/>
          </a:xfrm>
          <a:prstGeom prst="rect">
            <a:avLst/>
          </a:prstGeom>
          <a:ln w="12700">
            <a:miter lim="400000"/>
          </a:ln>
        </p:spPr>
      </p:pic>
      <p:pic>
        <p:nvPicPr>
          <p:cNvPr id="383" name="pasted-image.tiff"/>
          <p:cNvPicPr>
            <a:picLocks noChangeAspect="1"/>
          </p:cNvPicPr>
          <p:nvPr/>
        </p:nvPicPr>
        <p:blipFill>
          <a:blip r:embed="rId12"/>
          <a:stretch>
            <a:fillRect/>
          </a:stretch>
        </p:blipFill>
        <p:spPr>
          <a:xfrm>
            <a:off x="7975910" y="1905000"/>
            <a:ext cx="3295341" cy="2330663"/>
          </a:xfrm>
          <a:prstGeom prst="rect">
            <a:avLst/>
          </a:prstGeom>
          <a:ln w="12700">
            <a:miter lim="400000"/>
          </a:ln>
        </p:spPr>
      </p:pic>
      <p:sp>
        <p:nvSpPr>
          <p:cNvPr id="384" name="Shape 384"/>
          <p:cNvSpPr/>
          <p:nvPr/>
        </p:nvSpPr>
        <p:spPr>
          <a:xfrm>
            <a:off x="10697399" y="769446"/>
            <a:ext cx="2915921" cy="1492888"/>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p>
            <a:pPr marR="457200" algn="l">
              <a:lnSpc>
                <a:spcPts val="3100"/>
              </a:lnSpc>
              <a:tabLst/>
              <a:defRPr sz="1800" i="1">
                <a:solidFill>
                  <a:srgbClr val="941100"/>
                </a:solidFill>
                <a:latin typeface="Optima"/>
                <a:ea typeface="Optima"/>
                <a:cs typeface="Optima"/>
                <a:sym typeface="Optima"/>
              </a:defRPr>
            </a:pPr>
            <a:r>
              <a:rPr dirty="0"/>
              <a:t>Kotzinian (1995), </a:t>
            </a:r>
          </a:p>
          <a:p>
            <a:pPr marR="457200" algn="l">
              <a:lnSpc>
                <a:spcPts val="3100"/>
              </a:lnSpc>
              <a:tabLst/>
              <a:defRPr sz="1800" i="1">
                <a:solidFill>
                  <a:srgbClr val="941100"/>
                </a:solidFill>
                <a:latin typeface="Optima"/>
                <a:ea typeface="Optima"/>
                <a:cs typeface="Optima"/>
                <a:sym typeface="Optima"/>
              </a:defRPr>
            </a:pPr>
            <a:r>
              <a:rPr dirty="0"/>
              <a:t>Mulders, </a:t>
            </a:r>
          </a:p>
          <a:p>
            <a:pPr marR="457200" algn="l">
              <a:lnSpc>
                <a:spcPts val="3100"/>
              </a:lnSpc>
              <a:tabLst/>
              <a:defRPr sz="1800" i="1">
                <a:solidFill>
                  <a:srgbClr val="941100"/>
                </a:solidFill>
                <a:latin typeface="Optima"/>
                <a:ea typeface="Optima"/>
                <a:cs typeface="Optima"/>
                <a:sym typeface="Optima"/>
              </a:defRPr>
            </a:pPr>
            <a:r>
              <a:rPr dirty="0"/>
              <a:t>Tangerman (1995), </a:t>
            </a:r>
          </a:p>
          <a:p>
            <a:pPr marR="457200" algn="l">
              <a:lnSpc>
                <a:spcPts val="3100"/>
              </a:lnSpc>
              <a:tabLst/>
              <a:defRPr sz="1800" i="1">
                <a:solidFill>
                  <a:srgbClr val="941100"/>
                </a:solidFill>
                <a:latin typeface="Optima"/>
                <a:ea typeface="Optima"/>
                <a:cs typeface="Optima"/>
                <a:sym typeface="Optima"/>
              </a:defRPr>
            </a:pPr>
            <a:r>
              <a:rPr dirty="0"/>
              <a:t>Boer, Mulders (1998)</a:t>
            </a:r>
          </a:p>
        </p:txBody>
      </p:sp>
      <p:pic>
        <p:nvPicPr>
          <p:cNvPr id="385" name="pasted-image.pdf"/>
          <p:cNvPicPr>
            <a:picLocks noChangeAspect="1"/>
          </p:cNvPicPr>
          <p:nvPr/>
        </p:nvPicPr>
        <p:blipFill>
          <a:blip r:embed="rId10"/>
          <a:stretch>
            <a:fillRect/>
          </a:stretch>
        </p:blipFill>
        <p:spPr>
          <a:xfrm>
            <a:off x="8856133" y="2173816"/>
            <a:ext cx="325642" cy="317501"/>
          </a:xfrm>
          <a:prstGeom prst="rect">
            <a:avLst/>
          </a:prstGeom>
          <a:ln w="12700">
            <a:miter lim="400000"/>
          </a:ln>
        </p:spPr>
      </p:pic>
      <p:pic>
        <p:nvPicPr>
          <p:cNvPr id="386" name="pasted-image.pdf"/>
          <p:cNvPicPr>
            <a:picLocks noChangeAspect="1"/>
          </p:cNvPicPr>
          <p:nvPr/>
        </p:nvPicPr>
        <p:blipFill>
          <a:blip r:embed="rId13"/>
          <a:stretch>
            <a:fillRect/>
          </a:stretch>
        </p:blipFill>
        <p:spPr>
          <a:xfrm>
            <a:off x="9287933" y="2432050"/>
            <a:ext cx="325642" cy="170962"/>
          </a:xfrm>
          <a:prstGeom prst="rect">
            <a:avLst/>
          </a:prstGeom>
          <a:ln w="12700">
            <a:miter lim="400000"/>
          </a:ln>
        </p:spPr>
      </p:pic>
      <p:pic>
        <p:nvPicPr>
          <p:cNvPr id="387" name="pasted-image.pdf"/>
          <p:cNvPicPr>
            <a:picLocks noChangeAspect="1"/>
          </p:cNvPicPr>
          <p:nvPr/>
        </p:nvPicPr>
        <p:blipFill>
          <a:blip r:embed="rId14"/>
          <a:stretch>
            <a:fillRect/>
          </a:stretch>
        </p:blipFill>
        <p:spPr>
          <a:xfrm>
            <a:off x="8856133" y="3055551"/>
            <a:ext cx="205155" cy="170962"/>
          </a:xfrm>
          <a:prstGeom prst="rect">
            <a:avLst/>
          </a:prstGeom>
          <a:ln w="12700">
            <a:miter lim="400000"/>
          </a:ln>
        </p:spPr>
      </p:pic>
      <p:sp>
        <p:nvSpPr>
          <p:cNvPr id="388" name="Shape 388"/>
          <p:cNvSpPr/>
          <p:nvPr/>
        </p:nvSpPr>
        <p:spPr>
          <a:xfrm>
            <a:off x="3636090" y="1260623"/>
            <a:ext cx="2633495" cy="654687"/>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p>
            <a:pPr marR="457200" algn="l">
              <a:lnSpc>
                <a:spcPts val="3100"/>
              </a:lnSpc>
              <a:tabLst/>
              <a:defRPr sz="1800" i="1">
                <a:solidFill>
                  <a:srgbClr val="941100"/>
                </a:solidFill>
                <a:latin typeface="Optima"/>
                <a:ea typeface="Optima"/>
                <a:cs typeface="Optima"/>
                <a:sym typeface="Optima"/>
              </a:defRPr>
            </a:pPr>
            <a:r>
              <a:t>Ji (1997)</a:t>
            </a:r>
          </a:p>
          <a:p>
            <a:pPr marR="457200" algn="l">
              <a:lnSpc>
                <a:spcPts val="3100"/>
              </a:lnSpc>
              <a:tabLst/>
              <a:defRPr sz="1800" i="1">
                <a:solidFill>
                  <a:srgbClr val="941100"/>
                </a:solidFill>
                <a:latin typeface="Optima"/>
                <a:ea typeface="Optima"/>
                <a:cs typeface="Optima"/>
                <a:sym typeface="Optima"/>
              </a:defRPr>
            </a:pPr>
            <a:r>
              <a:t>Radyushkin (1997)</a:t>
            </a:r>
          </a:p>
        </p:txBody>
      </p:sp>
      <p:sp>
        <p:nvSpPr>
          <p:cNvPr id="149" name="Shape 257">
            <a:extLst>
              <a:ext uri="{FF2B5EF4-FFF2-40B4-BE49-F238E27FC236}">
                <a16:creationId xmlns:a16="http://schemas.microsoft.com/office/drawing/2014/main" id="{4A420AFD-A233-E045-9171-581CAF2DFAB7}"/>
              </a:ext>
            </a:extLst>
          </p:cNvPr>
          <p:cNvSpPr/>
          <p:nvPr/>
        </p:nvSpPr>
        <p:spPr>
          <a:xfrm>
            <a:off x="7270011" y="3870063"/>
            <a:ext cx="5339014" cy="398205"/>
          </a:xfrm>
          <a:prstGeom prst="rect">
            <a:avLst/>
          </a:prstGeom>
          <a:ln w="12700">
            <a:miter lim="400000"/>
          </a:ln>
          <a:extLst>
            <a:ext uri="{C572A759-6A51-4108-AA02-DFA0A04FC94B}">
              <ma14:wrappingTextBoxFlag xmlns="" xmlns:ma14="http://schemas.microsoft.com/office/mac/drawingml/2011/main" val="1"/>
            </a:ext>
          </a:extLst>
        </p:spPr>
        <p:txBody>
          <a:bodyPr wrap="square" lIns="44999" tIns="44999" rIns="44999" bIns="44999">
            <a:spAutoFit/>
          </a:bodyPr>
          <a:lstStyle>
            <a:lvl1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 pos="12344400" algn="l"/>
              </a:tabLst>
            </a:lvl1pPr>
          </a:lstStyle>
          <a:p>
            <a:r>
              <a:rPr lang="en-US" dirty="0"/>
              <a:t>Imaginary part, momentum transfer is zero</a:t>
            </a:r>
            <a:endParaRPr dirty="0"/>
          </a:p>
        </p:txBody>
      </p:sp>
    </p:spTree>
  </p:cSld>
  <p:clrMapOvr>
    <a:masterClrMapping/>
  </p:clrMapOvr>
  <p:transition spd="slow"/>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Text Box 1"/>
          <p:cNvSpPr txBox="1">
            <a:spLocks noChangeArrowheads="1"/>
          </p:cNvSpPr>
          <p:nvPr/>
        </p:nvSpPr>
        <p:spPr bwMode="auto">
          <a:xfrm>
            <a:off x="1" y="51930"/>
            <a:ext cx="12747413" cy="12801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28000" tIns="64000" rIns="128000" bIns="64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9pPr>
          </a:lstStyle>
          <a:p>
            <a:pPr algn="ctr"/>
            <a:r>
              <a:rPr lang="en-US" altLang="x-none" sz="3982" dirty="0">
                <a:solidFill>
                  <a:srgbClr val="FF0000"/>
                </a:solidFill>
                <a:latin typeface="Gill Sans Light" charset="0"/>
                <a:ea typeface="Gill Sans Light" charset="0"/>
                <a:cs typeface="Gill Sans Light" charset="0"/>
              </a:rPr>
              <a:t>T</a:t>
            </a:r>
            <a:r>
              <a:rPr lang="en-US" altLang="x-none" sz="3982" dirty="0">
                <a:latin typeface="Gill Sans Light" charset="0"/>
                <a:ea typeface="Gill Sans Light" charset="0"/>
                <a:cs typeface="Gill Sans Light" charset="0"/>
              </a:rPr>
              <a:t>ransverse </a:t>
            </a:r>
            <a:r>
              <a:rPr lang="en-US" altLang="x-none" sz="3982" dirty="0">
                <a:solidFill>
                  <a:srgbClr val="FF0000"/>
                </a:solidFill>
                <a:latin typeface="Gill Sans Light" charset="0"/>
                <a:ea typeface="Gill Sans Light" charset="0"/>
                <a:cs typeface="Gill Sans Light" charset="0"/>
              </a:rPr>
              <a:t>M</a:t>
            </a:r>
            <a:r>
              <a:rPr lang="en-US" altLang="x-none" sz="3982" dirty="0">
                <a:latin typeface="Gill Sans Light" charset="0"/>
                <a:ea typeface="Gill Sans Light" charset="0"/>
                <a:cs typeface="Gill Sans Light" charset="0"/>
              </a:rPr>
              <a:t>omentum </a:t>
            </a:r>
            <a:r>
              <a:rPr lang="en-US" altLang="x-none" sz="3982" dirty="0">
                <a:solidFill>
                  <a:srgbClr val="FF0000"/>
                </a:solidFill>
                <a:latin typeface="Gill Sans Light" charset="0"/>
                <a:ea typeface="Gill Sans Light" charset="0"/>
                <a:cs typeface="Gill Sans Light" charset="0"/>
              </a:rPr>
              <a:t>D</a:t>
            </a:r>
            <a:r>
              <a:rPr lang="en-US" altLang="x-none" sz="3982" dirty="0">
                <a:latin typeface="Gill Sans Light" charset="0"/>
                <a:ea typeface="Gill Sans Light" charset="0"/>
                <a:cs typeface="Gill Sans Light" charset="0"/>
              </a:rPr>
              <a:t>ependent distributions</a:t>
            </a:r>
          </a:p>
        </p:txBody>
      </p:sp>
      <p:sp>
        <p:nvSpPr>
          <p:cNvPr id="30722" name="Text Box 2"/>
          <p:cNvSpPr txBox="1">
            <a:spLocks noChangeArrowheads="1"/>
          </p:cNvSpPr>
          <p:nvPr/>
        </p:nvSpPr>
        <p:spPr bwMode="auto">
          <a:xfrm>
            <a:off x="6809458" y="2721034"/>
            <a:ext cx="5937956" cy="676204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28000" tIns="64000" rIns="128000" bIns="64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9pPr>
          </a:lstStyle>
          <a:p>
            <a:r>
              <a:rPr lang="en-US" altLang="x-none" sz="3413" dirty="0">
                <a:latin typeface="Gill Sans Light" charset="0"/>
                <a:ea typeface="Gill Sans Light" charset="0"/>
                <a:cs typeface="Gill Sans Light" charset="0"/>
              </a:rPr>
              <a:t> Gauge link  </a:t>
            </a:r>
          </a:p>
          <a:p>
            <a:endParaRPr lang="en-US" altLang="x-none" sz="3413" dirty="0">
              <a:latin typeface="Gill Sans Light" charset="0"/>
              <a:ea typeface="Gill Sans Light" charset="0"/>
              <a:cs typeface="Gill Sans Light" charset="0"/>
            </a:endParaRPr>
          </a:p>
          <a:p>
            <a:endParaRPr lang="en-US" altLang="x-none" sz="3413" dirty="0">
              <a:latin typeface="Gill Sans Light" charset="0"/>
              <a:ea typeface="Gill Sans Light" charset="0"/>
              <a:cs typeface="Gill Sans Light" charset="0"/>
            </a:endParaRPr>
          </a:p>
          <a:p>
            <a:endParaRPr lang="en-US" altLang="x-none" sz="3413" dirty="0">
              <a:latin typeface="Gill Sans Light" charset="0"/>
              <a:ea typeface="Gill Sans Light" charset="0"/>
              <a:cs typeface="Gill Sans Light" charset="0"/>
            </a:endParaRPr>
          </a:p>
          <a:p>
            <a:endParaRPr lang="en-US" altLang="x-none" sz="3413" dirty="0">
              <a:latin typeface="Gill Sans Light" charset="0"/>
              <a:ea typeface="Gill Sans Light" charset="0"/>
              <a:cs typeface="Gill Sans Light" charset="0"/>
            </a:endParaRPr>
          </a:p>
          <a:p>
            <a:endParaRPr lang="en-US" altLang="x-none" sz="3413" dirty="0">
              <a:latin typeface="Gill Sans Light" charset="0"/>
              <a:ea typeface="Gill Sans Light" charset="0"/>
              <a:cs typeface="Gill Sans Light" charset="0"/>
            </a:endParaRPr>
          </a:p>
          <a:p>
            <a:endParaRPr lang="en-US" altLang="x-none" sz="3413" dirty="0">
              <a:latin typeface="Gill Sans Light" charset="0"/>
              <a:ea typeface="Gill Sans Light" charset="0"/>
              <a:cs typeface="Gill Sans Light" charset="0"/>
            </a:endParaRPr>
          </a:p>
          <a:p>
            <a:endParaRPr lang="en-US" altLang="x-none" sz="3413" dirty="0">
              <a:latin typeface="Gill Sans Light" charset="0"/>
              <a:ea typeface="Gill Sans Light" charset="0"/>
              <a:cs typeface="Gill Sans Light" charset="0"/>
            </a:endParaRPr>
          </a:p>
          <a:p>
            <a:endParaRPr lang="en-US" altLang="x-none" sz="3413" dirty="0">
              <a:latin typeface="Gill Sans Light" charset="0"/>
              <a:ea typeface="Gill Sans Light" charset="0"/>
              <a:cs typeface="Gill Sans Light" charset="0"/>
            </a:endParaRPr>
          </a:p>
          <a:p>
            <a:endParaRPr lang="en-US" altLang="x-none" sz="3413" dirty="0">
              <a:latin typeface="Gill Sans Light" charset="0"/>
              <a:ea typeface="Gill Sans Light" charset="0"/>
              <a:cs typeface="Gill Sans Light" charset="0"/>
            </a:endParaRPr>
          </a:p>
          <a:p>
            <a:endParaRPr lang="en-US" altLang="x-none" sz="3413" dirty="0">
              <a:latin typeface="Gill Sans Light" charset="0"/>
              <a:ea typeface="Gill Sans Light" charset="0"/>
              <a:cs typeface="Gill Sans Light" charset="0"/>
            </a:endParaRPr>
          </a:p>
          <a:p>
            <a:endParaRPr lang="en-US" altLang="x-none" sz="3413" dirty="0">
              <a:latin typeface="Gill Sans Light" charset="0"/>
              <a:ea typeface="Gill Sans Light" charset="0"/>
              <a:cs typeface="Gill Sans Light" charset="0"/>
            </a:endParaRPr>
          </a:p>
          <a:p>
            <a:pPr algn="l"/>
            <a:r>
              <a:rPr lang="en-US" altLang="x-none" sz="3413" dirty="0">
                <a:latin typeface="Gill Sans Light" charset="0"/>
                <a:ea typeface="Gill Sans Light" charset="0"/>
                <a:cs typeface="Gill Sans Light" charset="0"/>
              </a:rPr>
              <a:t>Ensures gauge invariance of</a:t>
            </a:r>
          </a:p>
          <a:p>
            <a:pPr algn="l"/>
            <a:r>
              <a:rPr lang="en-US" altLang="x-none" sz="3413" dirty="0">
                <a:latin typeface="Gill Sans Light" charset="0"/>
                <a:ea typeface="Gill Sans Light" charset="0"/>
                <a:cs typeface="Gill Sans Light" charset="0"/>
              </a:rPr>
              <a:t>the distribution, cannot be canceled by gauge choice</a:t>
            </a:r>
          </a:p>
          <a:p>
            <a:r>
              <a:rPr lang="en-US" altLang="x-none" sz="3413" dirty="0">
                <a:solidFill>
                  <a:srgbClr val="0000FF"/>
                </a:solidFill>
                <a:latin typeface="Gill Sans Light" charset="0"/>
                <a:ea typeface="Gill Sans Light" charset="0"/>
                <a:cs typeface="Gill Sans Light" charset="0"/>
              </a:rPr>
              <a:t>             </a:t>
            </a:r>
          </a:p>
        </p:txBody>
      </p:sp>
      <p:pic>
        <p:nvPicPr>
          <p:cNvPr id="3072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94793" y="3693724"/>
            <a:ext cx="555413" cy="453814"/>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30725"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936873" y="5581227"/>
            <a:ext cx="555413" cy="40414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30726"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8987" y="1280160"/>
            <a:ext cx="12569048" cy="939236"/>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30727"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01796" y="3745655"/>
            <a:ext cx="5048391" cy="4176889"/>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30728" name="Text Box 8"/>
          <p:cNvSpPr txBox="1">
            <a:spLocks noChangeArrowheads="1"/>
          </p:cNvSpPr>
          <p:nvPr/>
        </p:nvSpPr>
        <p:spPr bwMode="auto">
          <a:xfrm>
            <a:off x="512517" y="3061547"/>
            <a:ext cx="5937956" cy="247000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28000" tIns="64000" rIns="128000" bIns="64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9pPr>
          </a:lstStyle>
          <a:p>
            <a:r>
              <a:rPr lang="en-US" altLang="x-none" sz="3413" dirty="0">
                <a:latin typeface="Gill Sans Light" charset="0"/>
                <a:ea typeface="Gill Sans Light" charset="0"/>
                <a:cs typeface="Gill Sans Light" charset="0"/>
              </a:rPr>
              <a:t>SIDIS in IMF:  </a:t>
            </a:r>
          </a:p>
          <a:p>
            <a:endParaRPr lang="en-US" altLang="x-none" sz="3413" dirty="0">
              <a:latin typeface="Gill Sans Light" charset="0"/>
              <a:ea typeface="Gill Sans Light" charset="0"/>
              <a:cs typeface="Gill Sans Light" charset="0"/>
            </a:endParaRPr>
          </a:p>
          <a:p>
            <a:endParaRPr lang="en-US" altLang="x-none" sz="3413" dirty="0">
              <a:latin typeface="Gill Sans Light" charset="0"/>
              <a:ea typeface="Gill Sans Light" charset="0"/>
              <a:cs typeface="Gill Sans Light" charset="0"/>
            </a:endParaRPr>
          </a:p>
          <a:p>
            <a:r>
              <a:rPr lang="en-US" altLang="x-none" sz="3413" dirty="0">
                <a:latin typeface="Gill Sans Light" charset="0"/>
                <a:ea typeface="Gill Sans Light" charset="0"/>
                <a:cs typeface="Gill Sans Light" charset="0"/>
              </a:rPr>
              <a:t>  </a:t>
            </a:r>
            <a:r>
              <a:rPr lang="en-US" altLang="x-none" sz="3413" dirty="0">
                <a:solidFill>
                  <a:srgbClr val="0000FF"/>
                </a:solidFill>
                <a:latin typeface="Gill Sans Light" charset="0"/>
                <a:ea typeface="Gill Sans Light" charset="0"/>
                <a:cs typeface="Gill Sans Light" charset="0"/>
              </a:rPr>
              <a:t> </a:t>
            </a:r>
          </a:p>
          <a:p>
            <a:endParaRPr lang="en-US" altLang="x-none" sz="3413" dirty="0">
              <a:latin typeface="Gill Sans Light" charset="0"/>
              <a:ea typeface="Gill Sans Light" charset="0"/>
              <a:cs typeface="Gill Sans Light" charset="0"/>
            </a:endParaRPr>
          </a:p>
          <a:p>
            <a:r>
              <a:rPr lang="en-US" altLang="x-none" sz="3413" dirty="0">
                <a:solidFill>
                  <a:srgbClr val="0000FF"/>
                </a:solidFill>
                <a:latin typeface="Gill Sans Light" charset="0"/>
                <a:ea typeface="Gill Sans Light" charset="0"/>
                <a:cs typeface="Gill Sans Light" charset="0"/>
              </a:rPr>
              <a:t>             </a:t>
            </a:r>
          </a:p>
        </p:txBody>
      </p:sp>
      <p:sp>
        <p:nvSpPr>
          <p:cNvPr id="30729" name="Line 9"/>
          <p:cNvSpPr>
            <a:spLocks noChangeShapeType="1"/>
          </p:cNvSpPr>
          <p:nvPr/>
        </p:nvSpPr>
        <p:spPr bwMode="auto">
          <a:xfrm flipH="1" flipV="1">
            <a:off x="1738489" y="4350739"/>
            <a:ext cx="1797191" cy="1539804"/>
          </a:xfrm>
          <a:prstGeom prst="line">
            <a:avLst/>
          </a:prstGeom>
          <a:noFill/>
          <a:ln w="72000" cap="flat">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sz="3413"/>
          </a:p>
        </p:txBody>
      </p:sp>
      <p:sp>
        <p:nvSpPr>
          <p:cNvPr id="30730" name="Text Box 10"/>
          <p:cNvSpPr txBox="1">
            <a:spLocks noChangeArrowheads="1"/>
          </p:cNvSpPr>
          <p:nvPr/>
        </p:nvSpPr>
        <p:spPr bwMode="auto">
          <a:xfrm rot="2400000">
            <a:off x="1000197" y="4779717"/>
            <a:ext cx="2379698" cy="51928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28000" tIns="64000" rIns="128000" bIns="64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9pPr>
          </a:lstStyle>
          <a:p>
            <a:r>
              <a:rPr lang="en-US" altLang="x-none" sz="3413"/>
              <a:t>Struck quark</a:t>
            </a:r>
          </a:p>
        </p:txBody>
      </p:sp>
      <p:sp>
        <p:nvSpPr>
          <p:cNvPr id="30731" name="Line 11"/>
          <p:cNvSpPr>
            <a:spLocks noChangeShapeType="1"/>
          </p:cNvSpPr>
          <p:nvPr/>
        </p:nvSpPr>
        <p:spPr bwMode="auto">
          <a:xfrm flipV="1">
            <a:off x="8550206" y="3838222"/>
            <a:ext cx="2257" cy="2819965"/>
          </a:xfrm>
          <a:prstGeom prst="line">
            <a:avLst/>
          </a:prstGeom>
          <a:noFill/>
          <a:ln w="9525" cap="flat">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sz="3413"/>
          </a:p>
        </p:txBody>
      </p:sp>
      <p:sp>
        <p:nvSpPr>
          <p:cNvPr id="30732" name="Line 12"/>
          <p:cNvSpPr>
            <a:spLocks noChangeShapeType="1"/>
          </p:cNvSpPr>
          <p:nvPr/>
        </p:nvSpPr>
        <p:spPr bwMode="auto">
          <a:xfrm>
            <a:off x="7680960" y="5375770"/>
            <a:ext cx="4608125" cy="2257"/>
          </a:xfrm>
          <a:prstGeom prst="line">
            <a:avLst/>
          </a:prstGeom>
          <a:noFill/>
          <a:ln w="9525" cap="flat">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sz="3413"/>
          </a:p>
        </p:txBody>
      </p:sp>
      <p:sp>
        <p:nvSpPr>
          <p:cNvPr id="30733" name="Line 13"/>
          <p:cNvSpPr>
            <a:spLocks noChangeShapeType="1"/>
          </p:cNvSpPr>
          <p:nvPr/>
        </p:nvSpPr>
        <p:spPr bwMode="auto">
          <a:xfrm>
            <a:off x="8448605" y="5375770"/>
            <a:ext cx="2302933" cy="2257"/>
          </a:xfrm>
          <a:prstGeom prst="line">
            <a:avLst/>
          </a:prstGeom>
          <a:noFill/>
          <a:ln w="36000" cap="flat">
            <a:solidFill>
              <a:srgbClr val="FF0000"/>
            </a:solidFill>
            <a:round/>
            <a:headEnd type="oval"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sz="3413"/>
          </a:p>
        </p:txBody>
      </p:sp>
      <p:sp>
        <p:nvSpPr>
          <p:cNvPr id="30734" name="Line 14"/>
          <p:cNvSpPr>
            <a:spLocks noChangeShapeType="1"/>
          </p:cNvSpPr>
          <p:nvPr/>
        </p:nvSpPr>
        <p:spPr bwMode="auto">
          <a:xfrm flipH="1">
            <a:off x="10494151" y="4608126"/>
            <a:ext cx="1284676" cy="2257"/>
          </a:xfrm>
          <a:prstGeom prst="line">
            <a:avLst/>
          </a:prstGeom>
          <a:noFill/>
          <a:ln w="36000" cap="flat">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sz="3413"/>
          </a:p>
        </p:txBody>
      </p:sp>
      <p:sp>
        <p:nvSpPr>
          <p:cNvPr id="30735" name="Line 15"/>
          <p:cNvSpPr>
            <a:spLocks noChangeShapeType="1"/>
          </p:cNvSpPr>
          <p:nvPr/>
        </p:nvSpPr>
        <p:spPr bwMode="auto">
          <a:xfrm>
            <a:off x="10751538" y="5375770"/>
            <a:ext cx="1280161" cy="2257"/>
          </a:xfrm>
          <a:prstGeom prst="line">
            <a:avLst/>
          </a:prstGeom>
          <a:noFill/>
          <a:ln w="36000" cap="flat">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sz="3413"/>
          </a:p>
        </p:txBody>
      </p:sp>
      <p:sp>
        <p:nvSpPr>
          <p:cNvPr id="30736" name="Line 16"/>
          <p:cNvSpPr>
            <a:spLocks noChangeShapeType="1"/>
          </p:cNvSpPr>
          <p:nvPr/>
        </p:nvSpPr>
        <p:spPr bwMode="auto">
          <a:xfrm flipV="1">
            <a:off x="12031699" y="2558064"/>
            <a:ext cx="2257" cy="2819964"/>
          </a:xfrm>
          <a:prstGeom prst="line">
            <a:avLst/>
          </a:prstGeom>
          <a:noFill/>
          <a:ln w="36000" cap="flat">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sz="3413"/>
          </a:p>
        </p:txBody>
      </p:sp>
      <p:sp>
        <p:nvSpPr>
          <p:cNvPr id="30737" name="Line 17"/>
          <p:cNvSpPr>
            <a:spLocks noChangeShapeType="1"/>
          </p:cNvSpPr>
          <p:nvPr/>
        </p:nvSpPr>
        <p:spPr bwMode="auto">
          <a:xfrm>
            <a:off x="11776569" y="2560321"/>
            <a:ext cx="2258" cy="2047805"/>
          </a:xfrm>
          <a:prstGeom prst="line">
            <a:avLst/>
          </a:prstGeom>
          <a:noFill/>
          <a:ln w="36000" cap="flat">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sz="3413"/>
          </a:p>
        </p:txBody>
      </p:sp>
      <p:sp>
        <p:nvSpPr>
          <p:cNvPr id="30738" name="Line 18"/>
          <p:cNvSpPr>
            <a:spLocks noChangeShapeType="1"/>
          </p:cNvSpPr>
          <p:nvPr/>
        </p:nvSpPr>
        <p:spPr bwMode="auto">
          <a:xfrm>
            <a:off x="9317850" y="4608125"/>
            <a:ext cx="2257" cy="767644"/>
          </a:xfrm>
          <a:prstGeom prst="line">
            <a:avLst/>
          </a:prstGeom>
          <a:noFill/>
          <a:ln w="9525" cap="flat">
            <a:solidFill>
              <a:srgbClr val="000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sz="3413"/>
          </a:p>
        </p:txBody>
      </p:sp>
      <p:sp>
        <p:nvSpPr>
          <p:cNvPr id="30739" name="Line 19"/>
          <p:cNvSpPr>
            <a:spLocks noChangeShapeType="1"/>
          </p:cNvSpPr>
          <p:nvPr/>
        </p:nvSpPr>
        <p:spPr bwMode="auto">
          <a:xfrm flipH="1">
            <a:off x="8547947" y="4608126"/>
            <a:ext cx="772160" cy="2257"/>
          </a:xfrm>
          <a:prstGeom prst="line">
            <a:avLst/>
          </a:prstGeom>
          <a:noFill/>
          <a:ln w="9525" cap="flat">
            <a:solidFill>
              <a:srgbClr val="000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sz="3413"/>
          </a:p>
        </p:txBody>
      </p:sp>
      <p:sp>
        <p:nvSpPr>
          <p:cNvPr id="30740" name="Line 20"/>
          <p:cNvSpPr>
            <a:spLocks noChangeShapeType="1"/>
          </p:cNvSpPr>
          <p:nvPr/>
        </p:nvSpPr>
        <p:spPr bwMode="auto">
          <a:xfrm>
            <a:off x="9216249" y="4608126"/>
            <a:ext cx="1280161" cy="2257"/>
          </a:xfrm>
          <a:prstGeom prst="line">
            <a:avLst/>
          </a:prstGeom>
          <a:noFill/>
          <a:ln w="36000" cap="flat">
            <a:solidFill>
              <a:srgbClr val="FF0000"/>
            </a:solidFill>
            <a:round/>
            <a:headEnd type="oval"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sz="3413"/>
          </a:p>
        </p:txBody>
      </p:sp>
      <p:pic>
        <p:nvPicPr>
          <p:cNvPr id="30741" name="Picture 2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970152" y="5630898"/>
            <a:ext cx="756355" cy="654756"/>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30742" name="Picture 2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800623" y="4432019"/>
            <a:ext cx="756355" cy="5554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30743" name="Picture 2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355841" y="7127805"/>
            <a:ext cx="5362223" cy="59605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Tree>
    <p:extLst>
      <p:ext uri="{BB962C8B-B14F-4D97-AF65-F5344CB8AC3E}">
        <p14:creationId xmlns:p14="http://schemas.microsoft.com/office/powerpoint/2010/main" val="83757553"/>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Text Box 1"/>
          <p:cNvSpPr txBox="1">
            <a:spLocks noChangeArrowheads="1"/>
          </p:cNvSpPr>
          <p:nvPr/>
        </p:nvSpPr>
        <p:spPr bwMode="auto">
          <a:xfrm>
            <a:off x="1" y="51930"/>
            <a:ext cx="12747413" cy="12801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28000" tIns="64000" rIns="128000" bIns="64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9pPr>
          </a:lstStyle>
          <a:p>
            <a:pPr algn="ctr"/>
            <a:r>
              <a:rPr lang="en-US" altLang="x-none" sz="3982" dirty="0">
                <a:solidFill>
                  <a:srgbClr val="FF0000"/>
                </a:solidFill>
                <a:latin typeface="Gill Sans Light" charset="0"/>
                <a:ea typeface="Gill Sans Light" charset="0"/>
                <a:cs typeface="Gill Sans Light" charset="0"/>
              </a:rPr>
              <a:t>T</a:t>
            </a:r>
            <a:r>
              <a:rPr lang="en-US" altLang="x-none" sz="3982" dirty="0">
                <a:latin typeface="Gill Sans Light" charset="0"/>
                <a:ea typeface="Gill Sans Light" charset="0"/>
                <a:cs typeface="Gill Sans Light" charset="0"/>
              </a:rPr>
              <a:t>ransverse </a:t>
            </a:r>
            <a:r>
              <a:rPr lang="en-US" altLang="x-none" sz="3982" dirty="0">
                <a:solidFill>
                  <a:srgbClr val="FF0000"/>
                </a:solidFill>
                <a:latin typeface="Gill Sans Light" charset="0"/>
                <a:ea typeface="Gill Sans Light" charset="0"/>
                <a:cs typeface="Gill Sans Light" charset="0"/>
              </a:rPr>
              <a:t>M</a:t>
            </a:r>
            <a:r>
              <a:rPr lang="en-US" altLang="x-none" sz="3982" dirty="0">
                <a:latin typeface="Gill Sans Light" charset="0"/>
                <a:ea typeface="Gill Sans Light" charset="0"/>
                <a:cs typeface="Gill Sans Light" charset="0"/>
              </a:rPr>
              <a:t>omentum </a:t>
            </a:r>
            <a:r>
              <a:rPr lang="en-US" altLang="x-none" sz="3982" dirty="0">
                <a:solidFill>
                  <a:srgbClr val="FF0000"/>
                </a:solidFill>
                <a:latin typeface="Gill Sans Light" charset="0"/>
                <a:ea typeface="Gill Sans Light" charset="0"/>
                <a:cs typeface="Gill Sans Light" charset="0"/>
              </a:rPr>
              <a:t>D</a:t>
            </a:r>
            <a:r>
              <a:rPr lang="en-US" altLang="x-none" sz="3982" dirty="0">
                <a:latin typeface="Gill Sans Light" charset="0"/>
                <a:ea typeface="Gill Sans Light" charset="0"/>
                <a:cs typeface="Gill Sans Light" charset="0"/>
              </a:rPr>
              <a:t>ependent distributions</a:t>
            </a:r>
          </a:p>
        </p:txBody>
      </p:sp>
      <p:sp>
        <p:nvSpPr>
          <p:cNvPr id="2" name="TextBox 1">
            <a:extLst>
              <a:ext uri="{FF2B5EF4-FFF2-40B4-BE49-F238E27FC236}">
                <a16:creationId xmlns:a16="http://schemas.microsoft.com/office/drawing/2014/main" id="{0B34F79F-BE6C-8F4B-BECE-FCB162EB0F8D}"/>
              </a:ext>
            </a:extLst>
          </p:cNvPr>
          <p:cNvSpPr txBox="1"/>
          <p:nvPr/>
        </p:nvSpPr>
        <p:spPr>
          <a:xfrm>
            <a:off x="455776" y="1018192"/>
            <a:ext cx="7866895" cy="44999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just" defTabSz="457200" rtl="0" fontAlgn="auto" latinLnBrk="0" hangingPunct="0">
              <a:lnSpc>
                <a:spcPct val="83000"/>
              </a:lnSpc>
              <a:spcBef>
                <a:spcPts val="0"/>
              </a:spcBef>
              <a:spcAft>
                <a:spcPts val="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 pos="12344400" algn="l"/>
              </a:tabLst>
            </a:pPr>
            <a:r>
              <a:rPr kumimoji="0" lang="en-US" sz="2800" b="0" i="0" u="none" strike="noStrike" cap="none" spc="0" normalizeH="0" baseline="0" dirty="0">
                <a:ln>
                  <a:noFill/>
                </a:ln>
                <a:solidFill>
                  <a:srgbClr val="000000"/>
                </a:solidFill>
                <a:effectLst/>
                <a:uFillTx/>
                <a:latin typeface="Gill Sans Light"/>
                <a:ea typeface="Gill Sans Light"/>
                <a:cs typeface="Gill Sans Light"/>
                <a:sym typeface="Gill Sans Light"/>
              </a:rPr>
              <a:t>Individual TMDs can be projected out of the correlator</a:t>
            </a:r>
          </a:p>
        </p:txBody>
      </p:sp>
      <p:pic>
        <p:nvPicPr>
          <p:cNvPr id="3" name="Picture 2">
            <a:extLst>
              <a:ext uri="{FF2B5EF4-FFF2-40B4-BE49-F238E27FC236}">
                <a16:creationId xmlns:a16="http://schemas.microsoft.com/office/drawing/2014/main" id="{515B3FF9-6A31-5743-9D17-7FA3FB3BAE52}"/>
              </a:ext>
            </a:extLst>
          </p:cNvPr>
          <p:cNvPicPr>
            <a:picLocks noChangeAspect="1"/>
          </p:cNvPicPr>
          <p:nvPr/>
        </p:nvPicPr>
        <p:blipFill>
          <a:blip r:embed="rId3"/>
          <a:stretch>
            <a:fillRect/>
          </a:stretch>
        </p:blipFill>
        <p:spPr>
          <a:xfrm>
            <a:off x="599562" y="2524842"/>
            <a:ext cx="7912100" cy="1193800"/>
          </a:xfrm>
          <a:prstGeom prst="rect">
            <a:avLst/>
          </a:prstGeom>
        </p:spPr>
      </p:pic>
      <p:pic>
        <p:nvPicPr>
          <p:cNvPr id="4" name="Picture 3">
            <a:extLst>
              <a:ext uri="{FF2B5EF4-FFF2-40B4-BE49-F238E27FC236}">
                <a16:creationId xmlns:a16="http://schemas.microsoft.com/office/drawing/2014/main" id="{EB55935D-F869-FC46-8E36-CB00325D5DC4}"/>
              </a:ext>
            </a:extLst>
          </p:cNvPr>
          <p:cNvPicPr>
            <a:picLocks noChangeAspect="1"/>
          </p:cNvPicPr>
          <p:nvPr/>
        </p:nvPicPr>
        <p:blipFill>
          <a:blip r:embed="rId4"/>
          <a:stretch>
            <a:fillRect/>
          </a:stretch>
        </p:blipFill>
        <p:spPr>
          <a:xfrm>
            <a:off x="599562" y="4929972"/>
            <a:ext cx="8674100" cy="1104900"/>
          </a:xfrm>
          <a:prstGeom prst="rect">
            <a:avLst/>
          </a:prstGeom>
        </p:spPr>
      </p:pic>
      <p:pic>
        <p:nvPicPr>
          <p:cNvPr id="5" name="Picture 4">
            <a:extLst>
              <a:ext uri="{FF2B5EF4-FFF2-40B4-BE49-F238E27FC236}">
                <a16:creationId xmlns:a16="http://schemas.microsoft.com/office/drawing/2014/main" id="{B2D04B08-61EF-B845-9D5B-B2F34E8BB7A5}"/>
              </a:ext>
            </a:extLst>
          </p:cNvPr>
          <p:cNvPicPr>
            <a:picLocks noChangeAspect="1"/>
          </p:cNvPicPr>
          <p:nvPr/>
        </p:nvPicPr>
        <p:blipFill>
          <a:blip r:embed="rId5"/>
          <a:stretch>
            <a:fillRect/>
          </a:stretch>
        </p:blipFill>
        <p:spPr>
          <a:xfrm>
            <a:off x="269688" y="7316525"/>
            <a:ext cx="12594897" cy="1046791"/>
          </a:xfrm>
          <a:prstGeom prst="rect">
            <a:avLst/>
          </a:prstGeom>
        </p:spPr>
      </p:pic>
      <p:sp>
        <p:nvSpPr>
          <p:cNvPr id="28" name="TextBox 27">
            <a:extLst>
              <a:ext uri="{FF2B5EF4-FFF2-40B4-BE49-F238E27FC236}">
                <a16:creationId xmlns:a16="http://schemas.microsoft.com/office/drawing/2014/main" id="{76B6C3E8-FD41-EF49-975F-53B22697F2BE}"/>
              </a:ext>
            </a:extLst>
          </p:cNvPr>
          <p:cNvSpPr txBox="1"/>
          <p:nvPr/>
        </p:nvSpPr>
        <p:spPr>
          <a:xfrm>
            <a:off x="599562" y="1941431"/>
            <a:ext cx="2814230" cy="44999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just" defTabSz="457200" rtl="0" fontAlgn="auto" latinLnBrk="0" hangingPunct="0">
              <a:lnSpc>
                <a:spcPct val="83000"/>
              </a:lnSpc>
              <a:spcBef>
                <a:spcPts val="0"/>
              </a:spcBef>
              <a:spcAft>
                <a:spcPts val="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 pos="12344400" algn="l"/>
              </a:tabLst>
            </a:pPr>
            <a:r>
              <a:rPr kumimoji="0" lang="en-US" sz="2800" b="0" i="0" u="none" strike="noStrike" cap="none" spc="0" normalizeH="0" baseline="0" dirty="0">
                <a:ln>
                  <a:noFill/>
                </a:ln>
                <a:solidFill>
                  <a:srgbClr val="000000"/>
                </a:solidFill>
                <a:effectLst/>
                <a:uFillTx/>
                <a:latin typeface="Gill Sans Light"/>
                <a:ea typeface="Gill Sans Light"/>
                <a:cs typeface="Gill Sans Light"/>
                <a:sym typeface="Gill Sans Light"/>
              </a:rPr>
              <a:t>Unpolarized quarks</a:t>
            </a:r>
          </a:p>
        </p:txBody>
      </p:sp>
      <p:sp>
        <p:nvSpPr>
          <p:cNvPr id="29" name="TextBox 28">
            <a:extLst>
              <a:ext uri="{FF2B5EF4-FFF2-40B4-BE49-F238E27FC236}">
                <a16:creationId xmlns:a16="http://schemas.microsoft.com/office/drawing/2014/main" id="{B8E669AE-2E26-194C-9D11-2197479B5633}"/>
              </a:ext>
            </a:extLst>
          </p:cNvPr>
          <p:cNvSpPr txBox="1"/>
          <p:nvPr/>
        </p:nvSpPr>
        <p:spPr>
          <a:xfrm>
            <a:off x="599562" y="4325306"/>
            <a:ext cx="4495781" cy="44999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just" defTabSz="457200" rtl="0" fontAlgn="auto" latinLnBrk="0" hangingPunct="0">
              <a:lnSpc>
                <a:spcPct val="83000"/>
              </a:lnSpc>
              <a:spcBef>
                <a:spcPts val="0"/>
              </a:spcBef>
              <a:spcAft>
                <a:spcPts val="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 pos="12344400" algn="l"/>
              </a:tabLst>
            </a:pPr>
            <a:r>
              <a:rPr kumimoji="0" lang="en-US" sz="2800" b="0" i="0" u="none" strike="noStrike" cap="none" spc="0" normalizeH="0" baseline="0" dirty="0">
                <a:ln>
                  <a:noFill/>
                </a:ln>
                <a:solidFill>
                  <a:srgbClr val="000000"/>
                </a:solidFill>
                <a:effectLst/>
                <a:uFillTx/>
                <a:latin typeface="Gill Sans Light"/>
                <a:ea typeface="Gill Sans Light"/>
                <a:cs typeface="Gill Sans Light"/>
                <a:sym typeface="Gill Sans Light"/>
              </a:rPr>
              <a:t>Longitudinally polarized  quarks</a:t>
            </a:r>
          </a:p>
        </p:txBody>
      </p:sp>
      <p:sp>
        <p:nvSpPr>
          <p:cNvPr id="30" name="TextBox 29">
            <a:extLst>
              <a:ext uri="{FF2B5EF4-FFF2-40B4-BE49-F238E27FC236}">
                <a16:creationId xmlns:a16="http://schemas.microsoft.com/office/drawing/2014/main" id="{284862EA-734C-4C48-9841-5AA788C16485}"/>
              </a:ext>
            </a:extLst>
          </p:cNvPr>
          <p:cNvSpPr txBox="1"/>
          <p:nvPr/>
        </p:nvSpPr>
        <p:spPr>
          <a:xfrm>
            <a:off x="226544" y="6730436"/>
            <a:ext cx="4329068" cy="44999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just" defTabSz="457200" rtl="0" fontAlgn="auto" latinLnBrk="0" hangingPunct="0">
              <a:lnSpc>
                <a:spcPct val="83000"/>
              </a:lnSpc>
              <a:spcBef>
                <a:spcPts val="0"/>
              </a:spcBef>
              <a:spcAft>
                <a:spcPts val="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 pos="12344400" algn="l"/>
              </a:tabLst>
            </a:pPr>
            <a:r>
              <a:rPr kumimoji="0" lang="en-US" sz="2800" b="0" i="0" u="none" strike="noStrike" cap="none" spc="0" normalizeH="0" baseline="0" dirty="0">
                <a:ln>
                  <a:noFill/>
                </a:ln>
                <a:solidFill>
                  <a:srgbClr val="000000"/>
                </a:solidFill>
                <a:effectLst/>
                <a:uFillTx/>
                <a:latin typeface="Gill Sans Light"/>
                <a:ea typeface="Gill Sans Light"/>
                <a:cs typeface="Gill Sans Light"/>
                <a:sym typeface="Gill Sans Light"/>
              </a:rPr>
              <a:t>Transversely polarized  quarks</a:t>
            </a:r>
          </a:p>
        </p:txBody>
      </p:sp>
      <p:pic>
        <p:nvPicPr>
          <p:cNvPr id="6" name="Picture 5">
            <a:extLst>
              <a:ext uri="{FF2B5EF4-FFF2-40B4-BE49-F238E27FC236}">
                <a16:creationId xmlns:a16="http://schemas.microsoft.com/office/drawing/2014/main" id="{1BF0B08D-3969-5D42-949B-AC35B1E65B22}"/>
              </a:ext>
            </a:extLst>
          </p:cNvPr>
          <p:cNvPicPr>
            <a:picLocks noChangeAspect="1"/>
          </p:cNvPicPr>
          <p:nvPr/>
        </p:nvPicPr>
        <p:blipFill>
          <a:blip r:embed="rId6"/>
          <a:stretch>
            <a:fillRect/>
          </a:stretch>
        </p:blipFill>
        <p:spPr>
          <a:xfrm>
            <a:off x="7615003" y="8657995"/>
            <a:ext cx="3835668" cy="754892"/>
          </a:xfrm>
          <a:prstGeom prst="rect">
            <a:avLst/>
          </a:prstGeom>
        </p:spPr>
      </p:pic>
    </p:spTree>
    <p:extLst>
      <p:ext uri="{BB962C8B-B14F-4D97-AF65-F5344CB8AC3E}">
        <p14:creationId xmlns:p14="http://schemas.microsoft.com/office/powerpoint/2010/main" val="135889555"/>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6" name="Shape 846"/>
          <p:cNvSpPr/>
          <p:nvPr/>
        </p:nvSpPr>
        <p:spPr>
          <a:xfrm>
            <a:off x="255587" y="50800"/>
            <a:ext cx="12455526" cy="610701"/>
          </a:xfrm>
          <a:prstGeom prst="rect">
            <a:avLst/>
          </a:prstGeom>
          <a:ln w="12700">
            <a:miter lim="400000"/>
          </a:ln>
          <a:extLst>
            <a:ext uri="{C572A759-6A51-4108-AA02-DFA0A04FC94B}">
              <ma14:wrappingTextBoxFlag xmlns="" xmlns:ma14="http://schemas.microsoft.com/office/mac/drawingml/2011/main" val="1"/>
            </a:ext>
          </a:extLst>
        </p:spPr>
        <p:txBody>
          <a:bodyPr lIns="44999" tIns="44999" rIns="44999" bIns="44999">
            <a:spAutoFit/>
          </a:bodyPr>
          <a:lstStyle>
            <a:lvl1pPr algn="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 pos="12344400" algn="l"/>
              </a:tabLst>
              <a:defRPr sz="3600"/>
            </a:lvl1pPr>
          </a:lstStyle>
          <a:p>
            <a:r>
              <a:t> TMD distributions </a:t>
            </a:r>
          </a:p>
        </p:txBody>
      </p:sp>
      <p:sp>
        <p:nvSpPr>
          <p:cNvPr id="847" name="Shape 847"/>
          <p:cNvSpPr/>
          <p:nvPr/>
        </p:nvSpPr>
        <p:spPr>
          <a:xfrm>
            <a:off x="8701881" y="2496367"/>
            <a:ext cx="3859213" cy="3692229"/>
          </a:xfrm>
          <a:prstGeom prst="rect">
            <a:avLst/>
          </a:prstGeom>
          <a:ln w="12700">
            <a:miter lim="400000"/>
          </a:ln>
          <a:extLst>
            <a:ext uri="{C572A759-6A51-4108-AA02-DFA0A04FC94B}">
              <ma14:wrappingTextBoxFlag xmlns="" xmlns:ma14="http://schemas.microsoft.com/office/mac/drawingml/2011/main" val="1"/>
            </a:ext>
          </a:extLst>
        </p:spPr>
        <p:txBody>
          <a:bodyPr lIns="44999" tIns="44999" rIns="44999" bIns="44999">
            <a:spAutoFit/>
          </a:bodyPr>
          <a:lstStyle/>
          <a:p>
            <a:pPr>
              <a:tabLst>
                <a:tab pos="457200" algn="l"/>
                <a:tab pos="914400" algn="l"/>
                <a:tab pos="1371600" algn="l"/>
                <a:tab pos="1828800" algn="l"/>
                <a:tab pos="2286000" algn="l"/>
                <a:tab pos="2743200" algn="l"/>
                <a:tab pos="3200400" algn="l"/>
                <a:tab pos="3657600" algn="l"/>
              </a:tabLst>
            </a:pPr>
            <a:r>
              <a:t>8 functions in total (at leading </a:t>
            </a:r>
          </a:p>
          <a:p>
            <a:pPr>
              <a:tabLst>
                <a:tab pos="457200" algn="l"/>
                <a:tab pos="914400" algn="l"/>
                <a:tab pos="1371600" algn="l"/>
                <a:tab pos="1828800" algn="l"/>
                <a:tab pos="2286000" algn="l"/>
                <a:tab pos="2743200" algn="l"/>
                <a:tab pos="3200400" algn="l"/>
                <a:tab pos="3657600" algn="l"/>
              </a:tabLst>
            </a:pPr>
            <a:r>
              <a:t>twist)</a:t>
            </a:r>
          </a:p>
          <a:p>
            <a:pPr>
              <a:tabLst>
                <a:tab pos="457200" algn="l"/>
                <a:tab pos="914400" algn="l"/>
                <a:tab pos="1371600" algn="l"/>
                <a:tab pos="1828800" algn="l"/>
                <a:tab pos="2286000" algn="l"/>
                <a:tab pos="2743200" algn="l"/>
                <a:tab pos="3200400" algn="l"/>
                <a:tab pos="3657600" algn="l"/>
              </a:tabLst>
            </a:pPr>
            <a:endParaRPr/>
          </a:p>
          <a:p>
            <a:pPr>
              <a:tabLst>
                <a:tab pos="457200" algn="l"/>
                <a:tab pos="914400" algn="l"/>
                <a:tab pos="1371600" algn="l"/>
                <a:tab pos="1828800" algn="l"/>
                <a:tab pos="2286000" algn="l"/>
                <a:tab pos="2743200" algn="l"/>
                <a:tab pos="3200400" algn="l"/>
                <a:tab pos="3657600" algn="l"/>
              </a:tabLst>
            </a:pPr>
            <a:endParaRPr/>
          </a:p>
          <a:p>
            <a:pPr>
              <a:tabLst>
                <a:tab pos="457200" algn="l"/>
                <a:tab pos="914400" algn="l"/>
                <a:tab pos="1371600" algn="l"/>
                <a:tab pos="1828800" algn="l"/>
                <a:tab pos="2286000" algn="l"/>
                <a:tab pos="2743200" algn="l"/>
                <a:tab pos="3200400" algn="l"/>
                <a:tab pos="3657600" algn="l"/>
              </a:tabLst>
            </a:pPr>
            <a:r>
              <a:t>Each represents different aspects of partonic structure</a:t>
            </a:r>
          </a:p>
          <a:p>
            <a:pPr>
              <a:tabLst>
                <a:tab pos="457200" algn="l"/>
                <a:tab pos="914400" algn="l"/>
                <a:tab pos="1371600" algn="l"/>
                <a:tab pos="1828800" algn="l"/>
                <a:tab pos="2286000" algn="l"/>
                <a:tab pos="2743200" algn="l"/>
                <a:tab pos="3200400" algn="l"/>
                <a:tab pos="3657600" algn="l"/>
              </a:tabLst>
            </a:pPr>
            <a:endParaRPr/>
          </a:p>
          <a:p>
            <a:pPr>
              <a:tabLst>
                <a:tab pos="457200" algn="l"/>
                <a:tab pos="914400" algn="l"/>
                <a:tab pos="1371600" algn="l"/>
                <a:tab pos="1828800" algn="l"/>
                <a:tab pos="2286000" algn="l"/>
                <a:tab pos="2743200" algn="l"/>
                <a:tab pos="3200400" algn="l"/>
                <a:tab pos="3657600" algn="l"/>
              </a:tabLst>
            </a:pPr>
            <a:r>
              <a:t>Each depends on Bjorken-x, transverse momentum, the scale </a:t>
            </a:r>
          </a:p>
          <a:p>
            <a:pPr>
              <a:tabLst>
                <a:tab pos="457200" algn="l"/>
                <a:tab pos="914400" algn="l"/>
                <a:tab pos="1371600" algn="l"/>
                <a:tab pos="1828800" algn="l"/>
                <a:tab pos="2286000" algn="l"/>
                <a:tab pos="2743200" algn="l"/>
                <a:tab pos="3200400" algn="l"/>
                <a:tab pos="3657600" algn="l"/>
              </a:tabLst>
            </a:pPr>
            <a:endParaRPr/>
          </a:p>
          <a:p>
            <a:pPr>
              <a:tabLst>
                <a:tab pos="457200" algn="l"/>
                <a:tab pos="914400" algn="l"/>
                <a:tab pos="1371600" algn="l"/>
                <a:tab pos="1828800" algn="l"/>
                <a:tab pos="2286000" algn="l"/>
                <a:tab pos="2743200" algn="l"/>
                <a:tab pos="3200400" algn="l"/>
                <a:tab pos="3657600" algn="l"/>
              </a:tabLst>
            </a:pPr>
            <a:r>
              <a:t>Each function is to be studied</a:t>
            </a:r>
          </a:p>
        </p:txBody>
      </p:sp>
      <p:sp>
        <p:nvSpPr>
          <p:cNvPr id="848" name="Shape 848"/>
          <p:cNvSpPr/>
          <p:nvPr/>
        </p:nvSpPr>
        <p:spPr>
          <a:xfrm>
            <a:off x="1595437" y="8653462"/>
            <a:ext cx="6757427" cy="382101"/>
          </a:xfrm>
          <a:prstGeom prst="rect">
            <a:avLst/>
          </a:prstGeom>
          <a:ln w="12700">
            <a:miter lim="400000"/>
          </a:ln>
          <a:extLst>
            <a:ext uri="{C572A759-6A51-4108-AA02-DFA0A04FC94B}">
              <ma14:wrappingTextBoxFlag xmlns="" xmlns:ma14="http://schemas.microsoft.com/office/mac/drawingml/2011/main" val="1"/>
            </a:ext>
          </a:extLst>
        </p:spPr>
        <p:txBody>
          <a:bodyPr wrap="none" lIns="44999" tIns="44999" rIns="44999" bIns="44999">
            <a:spAutoFit/>
          </a:bodyPr>
          <a:lstStyle>
            <a:lvl1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Lst>
              <a:defRPr sz="2000">
                <a:solidFill>
                  <a:srgbClr val="0000FF"/>
                </a:solidFill>
              </a:defRPr>
            </a:lvl1pPr>
          </a:lstStyle>
          <a:p>
            <a:r>
              <a:t>Kotzinian (1995), Mulders, Tangerman (1995), Boer, Mulders (1998)</a:t>
            </a:r>
          </a:p>
        </p:txBody>
      </p:sp>
      <p:pic>
        <p:nvPicPr>
          <p:cNvPr id="2" name="Picture 1">
            <a:extLst>
              <a:ext uri="{FF2B5EF4-FFF2-40B4-BE49-F238E27FC236}">
                <a16:creationId xmlns:a16="http://schemas.microsoft.com/office/drawing/2014/main" id="{591A7261-D38A-CE49-8516-86E116028A0C}"/>
              </a:ext>
            </a:extLst>
          </p:cNvPr>
          <p:cNvPicPr>
            <a:picLocks noChangeAspect="1"/>
          </p:cNvPicPr>
          <p:nvPr/>
        </p:nvPicPr>
        <p:blipFill>
          <a:blip r:embed="rId2"/>
          <a:stretch>
            <a:fillRect/>
          </a:stretch>
        </p:blipFill>
        <p:spPr>
          <a:xfrm>
            <a:off x="86609" y="1726629"/>
            <a:ext cx="8457783" cy="5333737"/>
          </a:xfrm>
          <a:prstGeom prst="rect">
            <a:avLst/>
          </a:prstGeom>
        </p:spPr>
      </p:pic>
    </p:spTree>
    <p:extLst>
      <p:ext uri="{BB962C8B-B14F-4D97-AF65-F5344CB8AC3E}">
        <p14:creationId xmlns:p14="http://schemas.microsoft.com/office/powerpoint/2010/main" val="3692300045"/>
      </p:ext>
    </p:extLst>
  </p:cSld>
  <p:clrMapOvr>
    <a:masterClrMapping/>
  </p:clrMapOvr>
  <p:transition spd="slow"/>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6" name="Shape 846"/>
          <p:cNvSpPr/>
          <p:nvPr/>
        </p:nvSpPr>
        <p:spPr>
          <a:xfrm>
            <a:off x="255587" y="50800"/>
            <a:ext cx="12455526" cy="610701"/>
          </a:xfrm>
          <a:prstGeom prst="rect">
            <a:avLst/>
          </a:prstGeom>
          <a:ln w="12700">
            <a:miter lim="400000"/>
          </a:ln>
          <a:extLst>
            <a:ext uri="{C572A759-6A51-4108-AA02-DFA0A04FC94B}">
              <ma14:wrappingTextBoxFlag xmlns="" xmlns:ma14="http://schemas.microsoft.com/office/mac/drawingml/2011/main" val="1"/>
            </a:ext>
          </a:extLst>
        </p:spPr>
        <p:txBody>
          <a:bodyPr lIns="44999" tIns="44999" rIns="44999" bIns="44999">
            <a:spAutoFit/>
          </a:bodyPr>
          <a:lstStyle>
            <a:lvl1pPr algn="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 pos="12344400" algn="l"/>
              </a:tabLst>
              <a:defRPr sz="3600"/>
            </a:lvl1pPr>
          </a:lstStyle>
          <a:p>
            <a:r>
              <a:t> TMD distributions </a:t>
            </a:r>
          </a:p>
        </p:txBody>
      </p:sp>
      <p:sp>
        <p:nvSpPr>
          <p:cNvPr id="847" name="Shape 847"/>
          <p:cNvSpPr/>
          <p:nvPr/>
        </p:nvSpPr>
        <p:spPr>
          <a:xfrm>
            <a:off x="8701881" y="2496367"/>
            <a:ext cx="3859213" cy="3770410"/>
          </a:xfrm>
          <a:prstGeom prst="rect">
            <a:avLst/>
          </a:prstGeom>
          <a:ln w="12700">
            <a:miter lim="400000"/>
          </a:ln>
          <a:extLst>
            <a:ext uri="{C572A759-6A51-4108-AA02-DFA0A04FC94B}">
              <ma14:wrappingTextBoxFlag xmlns="" xmlns:ma14="http://schemas.microsoft.com/office/mac/drawingml/2011/main" val="1"/>
            </a:ext>
          </a:extLst>
        </p:spPr>
        <p:txBody>
          <a:bodyPr lIns="44999" tIns="44999" rIns="44999" bIns="44999">
            <a:spAutoFit/>
          </a:bodyPr>
          <a:lstStyle/>
          <a:p>
            <a:pPr>
              <a:tabLst>
                <a:tab pos="457200" algn="l"/>
                <a:tab pos="914400" algn="l"/>
                <a:tab pos="1371600" algn="l"/>
                <a:tab pos="1828800" algn="l"/>
                <a:tab pos="2286000" algn="l"/>
                <a:tab pos="2743200" algn="l"/>
                <a:tab pos="3200400" algn="l"/>
                <a:tab pos="3657600" algn="l"/>
              </a:tabLst>
            </a:pPr>
            <a:r>
              <a:rPr dirty="0"/>
              <a:t>8 functions in total (at leading </a:t>
            </a:r>
          </a:p>
          <a:p>
            <a:pPr>
              <a:tabLst>
                <a:tab pos="457200" algn="l"/>
                <a:tab pos="914400" algn="l"/>
                <a:tab pos="1371600" algn="l"/>
                <a:tab pos="1828800" algn="l"/>
                <a:tab pos="2286000" algn="l"/>
                <a:tab pos="2743200" algn="l"/>
                <a:tab pos="3200400" algn="l"/>
                <a:tab pos="3657600" algn="l"/>
              </a:tabLst>
            </a:pPr>
            <a:r>
              <a:rPr dirty="0"/>
              <a:t>twist)</a:t>
            </a:r>
          </a:p>
          <a:p>
            <a:pPr>
              <a:tabLst>
                <a:tab pos="457200" algn="l"/>
                <a:tab pos="914400" algn="l"/>
                <a:tab pos="1371600" algn="l"/>
                <a:tab pos="1828800" algn="l"/>
                <a:tab pos="2286000" algn="l"/>
                <a:tab pos="2743200" algn="l"/>
                <a:tab pos="3200400" algn="l"/>
                <a:tab pos="3657600" algn="l"/>
              </a:tabLst>
            </a:pPr>
            <a:endParaRPr dirty="0"/>
          </a:p>
          <a:p>
            <a:pPr>
              <a:tabLst>
                <a:tab pos="457200" algn="l"/>
                <a:tab pos="914400" algn="l"/>
                <a:tab pos="1371600" algn="l"/>
                <a:tab pos="1828800" algn="l"/>
                <a:tab pos="2286000" algn="l"/>
                <a:tab pos="2743200" algn="l"/>
                <a:tab pos="3200400" algn="l"/>
                <a:tab pos="3657600" algn="l"/>
              </a:tabLst>
            </a:pPr>
            <a:endParaRPr dirty="0"/>
          </a:p>
          <a:p>
            <a:pPr>
              <a:tabLst>
                <a:tab pos="457200" algn="l"/>
                <a:tab pos="914400" algn="l"/>
                <a:tab pos="1371600" algn="l"/>
                <a:tab pos="1828800" algn="l"/>
                <a:tab pos="2286000" algn="l"/>
                <a:tab pos="2743200" algn="l"/>
                <a:tab pos="3200400" algn="l"/>
                <a:tab pos="3657600" algn="l"/>
              </a:tabLst>
            </a:pPr>
            <a:r>
              <a:rPr dirty="0"/>
              <a:t>Each represents different aspects of partonic structure</a:t>
            </a:r>
          </a:p>
          <a:p>
            <a:pPr>
              <a:tabLst>
                <a:tab pos="457200" algn="l"/>
                <a:tab pos="914400" algn="l"/>
                <a:tab pos="1371600" algn="l"/>
                <a:tab pos="1828800" algn="l"/>
                <a:tab pos="2286000" algn="l"/>
                <a:tab pos="2743200" algn="l"/>
                <a:tab pos="3200400" algn="l"/>
                <a:tab pos="3657600" algn="l"/>
              </a:tabLst>
            </a:pPr>
            <a:endParaRPr dirty="0"/>
          </a:p>
          <a:p>
            <a:pPr>
              <a:tabLst>
                <a:tab pos="457200" algn="l"/>
                <a:tab pos="914400" algn="l"/>
                <a:tab pos="1371600" algn="l"/>
                <a:tab pos="1828800" algn="l"/>
                <a:tab pos="2286000" algn="l"/>
                <a:tab pos="2743200" algn="l"/>
                <a:tab pos="3200400" algn="l"/>
                <a:tab pos="3657600" algn="l"/>
              </a:tabLst>
            </a:pPr>
            <a:r>
              <a:rPr dirty="0"/>
              <a:t>Each depends on Bjorken-</a:t>
            </a:r>
            <a:r>
              <a:rPr lang="en-US" dirty="0"/>
              <a:t>z</a:t>
            </a:r>
            <a:r>
              <a:rPr dirty="0"/>
              <a:t>, transverse momentum, the scale </a:t>
            </a:r>
          </a:p>
          <a:p>
            <a:pPr>
              <a:tabLst>
                <a:tab pos="457200" algn="l"/>
                <a:tab pos="914400" algn="l"/>
                <a:tab pos="1371600" algn="l"/>
                <a:tab pos="1828800" algn="l"/>
                <a:tab pos="2286000" algn="l"/>
                <a:tab pos="2743200" algn="l"/>
                <a:tab pos="3200400" algn="l"/>
                <a:tab pos="3657600" algn="l"/>
              </a:tabLst>
            </a:pPr>
            <a:endParaRPr dirty="0"/>
          </a:p>
          <a:p>
            <a:pPr>
              <a:tabLst>
                <a:tab pos="457200" algn="l"/>
                <a:tab pos="914400" algn="l"/>
                <a:tab pos="1371600" algn="l"/>
                <a:tab pos="1828800" algn="l"/>
                <a:tab pos="2286000" algn="l"/>
                <a:tab pos="2743200" algn="l"/>
                <a:tab pos="3200400" algn="l"/>
                <a:tab pos="3657600" algn="l"/>
              </a:tabLst>
            </a:pPr>
            <a:r>
              <a:rPr dirty="0"/>
              <a:t>Each function is to be studied</a:t>
            </a:r>
          </a:p>
        </p:txBody>
      </p:sp>
      <p:sp>
        <p:nvSpPr>
          <p:cNvPr id="848" name="Shape 848"/>
          <p:cNvSpPr/>
          <p:nvPr/>
        </p:nvSpPr>
        <p:spPr>
          <a:xfrm>
            <a:off x="1595437" y="8653462"/>
            <a:ext cx="6757427" cy="382101"/>
          </a:xfrm>
          <a:prstGeom prst="rect">
            <a:avLst/>
          </a:prstGeom>
          <a:ln w="12700">
            <a:miter lim="400000"/>
          </a:ln>
          <a:extLst>
            <a:ext uri="{C572A759-6A51-4108-AA02-DFA0A04FC94B}">
              <ma14:wrappingTextBoxFlag xmlns="" xmlns:ma14="http://schemas.microsoft.com/office/mac/drawingml/2011/main" val="1"/>
            </a:ext>
          </a:extLst>
        </p:spPr>
        <p:txBody>
          <a:bodyPr wrap="none" lIns="44999" tIns="44999" rIns="44999" bIns="44999">
            <a:spAutoFit/>
          </a:bodyPr>
          <a:lstStyle>
            <a:lvl1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Lst>
              <a:defRPr sz="2000">
                <a:solidFill>
                  <a:srgbClr val="0000FF"/>
                </a:solidFill>
              </a:defRPr>
            </a:lvl1pPr>
          </a:lstStyle>
          <a:p>
            <a:r>
              <a:t>Kotzinian (1995), Mulders, Tangerman (1995), Boer, Mulders (1998)</a:t>
            </a:r>
          </a:p>
        </p:txBody>
      </p:sp>
      <p:pic>
        <p:nvPicPr>
          <p:cNvPr id="3" name="Picture 2">
            <a:extLst>
              <a:ext uri="{FF2B5EF4-FFF2-40B4-BE49-F238E27FC236}">
                <a16:creationId xmlns:a16="http://schemas.microsoft.com/office/drawing/2014/main" id="{5432D18B-5E1A-8B44-93E0-C5E358F98FB8}"/>
              </a:ext>
            </a:extLst>
          </p:cNvPr>
          <p:cNvPicPr>
            <a:picLocks noChangeAspect="1"/>
          </p:cNvPicPr>
          <p:nvPr/>
        </p:nvPicPr>
        <p:blipFill>
          <a:blip r:embed="rId2"/>
          <a:stretch>
            <a:fillRect/>
          </a:stretch>
        </p:blipFill>
        <p:spPr>
          <a:xfrm>
            <a:off x="30701" y="1698583"/>
            <a:ext cx="8544437" cy="5571646"/>
          </a:xfrm>
          <a:prstGeom prst="rect">
            <a:avLst/>
          </a:prstGeom>
        </p:spPr>
      </p:pic>
    </p:spTree>
    <p:extLst>
      <p:ext uri="{BB962C8B-B14F-4D97-AF65-F5344CB8AC3E}">
        <p14:creationId xmlns:p14="http://schemas.microsoft.com/office/powerpoint/2010/main" val="1725662974"/>
      </p:ext>
    </p:extLst>
  </p:cSld>
  <p:clrMapOvr>
    <a:masterClrMapping/>
  </p:clrMapOvr>
  <p:transition spd="slow"/>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2124" y="2255522"/>
            <a:ext cx="2826738" cy="283125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20483" name="Text Box 3"/>
          <p:cNvSpPr txBox="1">
            <a:spLocks noChangeArrowheads="1"/>
          </p:cNvSpPr>
          <p:nvPr/>
        </p:nvSpPr>
        <p:spPr bwMode="auto">
          <a:xfrm>
            <a:off x="1740748" y="1535289"/>
            <a:ext cx="1422400" cy="59605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89287" rIns="128000" bIns="64000"/>
          <a:lstStyle>
            <a:lvl1pPr>
              <a:tabLst>
                <a:tab pos="449263" algn="l"/>
                <a:tab pos="898525" algn="l"/>
              </a:tabLst>
              <a:defRPr>
                <a:solidFill>
                  <a:srgbClr val="000000"/>
                </a:solidFill>
                <a:latin typeface="Arial" charset="0"/>
                <a:ea typeface="DejaVu Sans" charset="0"/>
                <a:cs typeface="DejaVu Sans" charset="0"/>
              </a:defRPr>
            </a:lvl1pPr>
            <a:lvl2pPr>
              <a:tabLst>
                <a:tab pos="449263" algn="l"/>
                <a:tab pos="898525" algn="l"/>
              </a:tabLst>
              <a:defRPr>
                <a:solidFill>
                  <a:srgbClr val="000000"/>
                </a:solidFill>
                <a:latin typeface="Arial" charset="0"/>
                <a:ea typeface="DejaVu Sans" charset="0"/>
                <a:cs typeface="DejaVu Sans" charset="0"/>
              </a:defRPr>
            </a:lvl2pPr>
            <a:lvl3pPr>
              <a:tabLst>
                <a:tab pos="449263" algn="l"/>
                <a:tab pos="898525" algn="l"/>
              </a:tabLst>
              <a:defRPr>
                <a:solidFill>
                  <a:srgbClr val="000000"/>
                </a:solidFill>
                <a:latin typeface="Arial" charset="0"/>
                <a:ea typeface="DejaVu Sans" charset="0"/>
                <a:cs typeface="DejaVu Sans" charset="0"/>
              </a:defRPr>
            </a:lvl3pPr>
            <a:lvl4pPr>
              <a:tabLst>
                <a:tab pos="449263" algn="l"/>
                <a:tab pos="898525" algn="l"/>
              </a:tabLst>
              <a:defRPr>
                <a:solidFill>
                  <a:srgbClr val="000000"/>
                </a:solidFill>
                <a:latin typeface="Arial" charset="0"/>
                <a:ea typeface="DejaVu Sans" charset="0"/>
                <a:cs typeface="DejaVu Sans" charset="0"/>
              </a:defRPr>
            </a:lvl4pPr>
            <a:lvl5pPr>
              <a:tabLst>
                <a:tab pos="449263" algn="l"/>
                <a:tab pos="898525" algn="l"/>
              </a:tabLst>
              <a:defRPr>
                <a:solidFill>
                  <a:srgbClr val="000000"/>
                </a:solidFill>
                <a:latin typeface="Arial" charset="0"/>
                <a:ea typeface="DejaVu Sans" charset="0"/>
                <a:cs typeface="DejaVu Sans"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Lst>
              <a:defRPr>
                <a:solidFill>
                  <a:srgbClr val="000000"/>
                </a:solidFill>
                <a:latin typeface="Arial" charset="0"/>
                <a:ea typeface="DejaVu Sans" charset="0"/>
                <a:cs typeface="DejaVu Sans"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Lst>
              <a:defRPr>
                <a:solidFill>
                  <a:srgbClr val="000000"/>
                </a:solidFill>
                <a:latin typeface="Arial" charset="0"/>
                <a:ea typeface="DejaVu Sans" charset="0"/>
                <a:cs typeface="DejaVu Sans"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Lst>
              <a:defRPr>
                <a:solidFill>
                  <a:srgbClr val="000000"/>
                </a:solidFill>
                <a:latin typeface="Arial" charset="0"/>
                <a:ea typeface="DejaVu Sans" charset="0"/>
                <a:cs typeface="DejaVu Sans"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Lst>
              <a:defRPr>
                <a:solidFill>
                  <a:srgbClr val="000000"/>
                </a:solidFill>
                <a:latin typeface="Arial" charset="0"/>
                <a:ea typeface="DejaVu Sans" charset="0"/>
                <a:cs typeface="DejaVu Sans" charset="0"/>
              </a:defRPr>
            </a:lvl9pPr>
          </a:lstStyle>
          <a:p>
            <a:r>
              <a:rPr lang="en-US" altLang="x-none" sz="2844" b="1"/>
              <a:t>Proton</a:t>
            </a:r>
          </a:p>
        </p:txBody>
      </p:sp>
      <p:sp>
        <p:nvSpPr>
          <p:cNvPr id="20484" name="Text Box 4"/>
          <p:cNvSpPr txBox="1">
            <a:spLocks noChangeArrowheads="1"/>
          </p:cNvSpPr>
          <p:nvPr/>
        </p:nvSpPr>
        <p:spPr bwMode="auto">
          <a:xfrm>
            <a:off x="1548835" y="2964463"/>
            <a:ext cx="498970" cy="64120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91816" rIns="128000" bIns="64000"/>
          <a:lstStyle/>
          <a:p>
            <a:r>
              <a:rPr lang="en-US" altLang="x-none" sz="3129" b="1">
                <a:solidFill>
                  <a:srgbClr val="FFFFFF"/>
                </a:solidFill>
                <a:ea typeface="DejaVu Sans" charset="0"/>
                <a:cs typeface="DejaVu Sans" charset="0"/>
              </a:rPr>
              <a:t>u</a:t>
            </a:r>
          </a:p>
        </p:txBody>
      </p:sp>
      <p:sp>
        <p:nvSpPr>
          <p:cNvPr id="20485" name="Text Box 5"/>
          <p:cNvSpPr txBox="1">
            <a:spLocks noChangeArrowheads="1"/>
          </p:cNvSpPr>
          <p:nvPr/>
        </p:nvSpPr>
        <p:spPr bwMode="auto">
          <a:xfrm>
            <a:off x="2779326" y="2964463"/>
            <a:ext cx="498968" cy="64120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91816" rIns="128000" bIns="64000"/>
          <a:lstStyle/>
          <a:p>
            <a:r>
              <a:rPr lang="en-US" altLang="x-none" sz="3129" b="1">
                <a:solidFill>
                  <a:srgbClr val="FFFFFF"/>
                </a:solidFill>
                <a:ea typeface="DejaVu Sans" charset="0"/>
                <a:cs typeface="DejaVu Sans" charset="0"/>
              </a:rPr>
              <a:t>u</a:t>
            </a:r>
          </a:p>
        </p:txBody>
      </p:sp>
      <p:sp>
        <p:nvSpPr>
          <p:cNvPr id="20486" name="Text Box 6"/>
          <p:cNvSpPr txBox="1">
            <a:spLocks noChangeArrowheads="1"/>
          </p:cNvSpPr>
          <p:nvPr/>
        </p:nvSpPr>
        <p:spPr bwMode="auto">
          <a:xfrm>
            <a:off x="2113280" y="4088836"/>
            <a:ext cx="498970" cy="64120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91816" rIns="128000" bIns="64000"/>
          <a:lstStyle/>
          <a:p>
            <a:r>
              <a:rPr lang="en-US" altLang="x-none" sz="3129" b="1">
                <a:solidFill>
                  <a:srgbClr val="FFFFFF"/>
                </a:solidFill>
                <a:ea typeface="DejaVu Sans" charset="0"/>
                <a:cs typeface="DejaVu Sans" charset="0"/>
              </a:rPr>
              <a:t>d</a:t>
            </a:r>
          </a:p>
        </p:txBody>
      </p:sp>
      <p:pic>
        <p:nvPicPr>
          <p:cNvPr id="20487"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2124" y="5890544"/>
            <a:ext cx="2826738" cy="283125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20488" name="Text Box 8"/>
          <p:cNvSpPr txBox="1">
            <a:spLocks noChangeArrowheads="1"/>
          </p:cNvSpPr>
          <p:nvPr/>
        </p:nvSpPr>
        <p:spPr bwMode="auto">
          <a:xfrm>
            <a:off x="1587219" y="5222241"/>
            <a:ext cx="1645919" cy="59605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89287" rIns="128000" bIns="64000"/>
          <a:lstStyle>
            <a:lvl1pPr>
              <a:tabLst>
                <a:tab pos="449263" algn="l"/>
                <a:tab pos="898525" algn="l"/>
              </a:tabLst>
              <a:defRPr>
                <a:solidFill>
                  <a:srgbClr val="000000"/>
                </a:solidFill>
                <a:latin typeface="Arial" charset="0"/>
                <a:ea typeface="DejaVu Sans" charset="0"/>
                <a:cs typeface="DejaVu Sans" charset="0"/>
              </a:defRPr>
            </a:lvl1pPr>
            <a:lvl2pPr>
              <a:tabLst>
                <a:tab pos="449263" algn="l"/>
                <a:tab pos="898525" algn="l"/>
              </a:tabLst>
              <a:defRPr>
                <a:solidFill>
                  <a:srgbClr val="000000"/>
                </a:solidFill>
                <a:latin typeface="Arial" charset="0"/>
                <a:ea typeface="DejaVu Sans" charset="0"/>
                <a:cs typeface="DejaVu Sans" charset="0"/>
              </a:defRPr>
            </a:lvl2pPr>
            <a:lvl3pPr>
              <a:tabLst>
                <a:tab pos="449263" algn="l"/>
                <a:tab pos="898525" algn="l"/>
              </a:tabLst>
              <a:defRPr>
                <a:solidFill>
                  <a:srgbClr val="000000"/>
                </a:solidFill>
                <a:latin typeface="Arial" charset="0"/>
                <a:ea typeface="DejaVu Sans" charset="0"/>
                <a:cs typeface="DejaVu Sans" charset="0"/>
              </a:defRPr>
            </a:lvl3pPr>
            <a:lvl4pPr>
              <a:tabLst>
                <a:tab pos="449263" algn="l"/>
                <a:tab pos="898525" algn="l"/>
              </a:tabLst>
              <a:defRPr>
                <a:solidFill>
                  <a:srgbClr val="000000"/>
                </a:solidFill>
                <a:latin typeface="Arial" charset="0"/>
                <a:ea typeface="DejaVu Sans" charset="0"/>
                <a:cs typeface="DejaVu Sans" charset="0"/>
              </a:defRPr>
            </a:lvl4pPr>
            <a:lvl5pPr>
              <a:tabLst>
                <a:tab pos="449263" algn="l"/>
                <a:tab pos="898525" algn="l"/>
              </a:tabLst>
              <a:defRPr>
                <a:solidFill>
                  <a:srgbClr val="000000"/>
                </a:solidFill>
                <a:latin typeface="Arial" charset="0"/>
                <a:ea typeface="DejaVu Sans" charset="0"/>
                <a:cs typeface="DejaVu Sans"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Lst>
              <a:defRPr>
                <a:solidFill>
                  <a:srgbClr val="000000"/>
                </a:solidFill>
                <a:latin typeface="Arial" charset="0"/>
                <a:ea typeface="DejaVu Sans" charset="0"/>
                <a:cs typeface="DejaVu Sans"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Lst>
              <a:defRPr>
                <a:solidFill>
                  <a:srgbClr val="000000"/>
                </a:solidFill>
                <a:latin typeface="Arial" charset="0"/>
                <a:ea typeface="DejaVu Sans" charset="0"/>
                <a:cs typeface="DejaVu Sans"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Lst>
              <a:defRPr>
                <a:solidFill>
                  <a:srgbClr val="000000"/>
                </a:solidFill>
                <a:latin typeface="Arial" charset="0"/>
                <a:ea typeface="DejaVu Sans" charset="0"/>
                <a:cs typeface="DejaVu Sans"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Lst>
              <a:defRPr>
                <a:solidFill>
                  <a:srgbClr val="000000"/>
                </a:solidFill>
                <a:latin typeface="Arial" charset="0"/>
                <a:ea typeface="DejaVu Sans" charset="0"/>
                <a:cs typeface="DejaVu Sans" charset="0"/>
              </a:defRPr>
            </a:lvl9pPr>
          </a:lstStyle>
          <a:p>
            <a:r>
              <a:rPr lang="en-US" altLang="x-none" sz="2844" b="1"/>
              <a:t>Neutron</a:t>
            </a:r>
          </a:p>
        </p:txBody>
      </p:sp>
      <p:sp>
        <p:nvSpPr>
          <p:cNvPr id="20489" name="Text Box 9"/>
          <p:cNvSpPr txBox="1">
            <a:spLocks noChangeArrowheads="1"/>
          </p:cNvSpPr>
          <p:nvPr/>
        </p:nvSpPr>
        <p:spPr bwMode="auto">
          <a:xfrm>
            <a:off x="1548835" y="6599485"/>
            <a:ext cx="498970" cy="64120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91816" rIns="128000" bIns="64000"/>
          <a:lstStyle/>
          <a:p>
            <a:r>
              <a:rPr lang="en-US" altLang="x-none" sz="3129" b="1">
                <a:solidFill>
                  <a:srgbClr val="FFFFFF"/>
                </a:solidFill>
                <a:ea typeface="DejaVu Sans" charset="0"/>
                <a:cs typeface="DejaVu Sans" charset="0"/>
              </a:rPr>
              <a:t>d</a:t>
            </a:r>
          </a:p>
        </p:txBody>
      </p:sp>
      <p:sp>
        <p:nvSpPr>
          <p:cNvPr id="20490" name="Text Box 10"/>
          <p:cNvSpPr txBox="1">
            <a:spLocks noChangeArrowheads="1"/>
          </p:cNvSpPr>
          <p:nvPr/>
        </p:nvSpPr>
        <p:spPr bwMode="auto">
          <a:xfrm>
            <a:off x="2779326" y="6599485"/>
            <a:ext cx="498968" cy="64120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91816" rIns="128000" bIns="64000"/>
          <a:lstStyle/>
          <a:p>
            <a:r>
              <a:rPr lang="en-US" altLang="x-none" sz="3129" b="1">
                <a:solidFill>
                  <a:srgbClr val="FFFFFF"/>
                </a:solidFill>
                <a:ea typeface="DejaVu Sans" charset="0"/>
                <a:cs typeface="DejaVu Sans" charset="0"/>
              </a:rPr>
              <a:t>d</a:t>
            </a:r>
          </a:p>
        </p:txBody>
      </p:sp>
      <p:sp>
        <p:nvSpPr>
          <p:cNvPr id="20491" name="Text Box 11"/>
          <p:cNvSpPr txBox="1">
            <a:spLocks noChangeArrowheads="1"/>
          </p:cNvSpPr>
          <p:nvPr/>
        </p:nvSpPr>
        <p:spPr bwMode="auto">
          <a:xfrm>
            <a:off x="2113280" y="7726116"/>
            <a:ext cx="498970" cy="64120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91816" rIns="128000" bIns="64000"/>
          <a:lstStyle/>
          <a:p>
            <a:r>
              <a:rPr lang="en-US" altLang="x-none" sz="3129" b="1">
                <a:solidFill>
                  <a:srgbClr val="FFFFFF"/>
                </a:solidFill>
                <a:ea typeface="DejaVu Sans" charset="0"/>
                <a:cs typeface="DejaVu Sans" charset="0"/>
              </a:rPr>
              <a:t>u</a:t>
            </a:r>
          </a:p>
        </p:txBody>
      </p:sp>
      <p:sp>
        <p:nvSpPr>
          <p:cNvPr id="20492" name="Text Box 12"/>
          <p:cNvSpPr txBox="1">
            <a:spLocks noChangeArrowheads="1"/>
          </p:cNvSpPr>
          <p:nvPr/>
        </p:nvSpPr>
        <p:spPr bwMode="auto">
          <a:xfrm>
            <a:off x="4608126" y="1587219"/>
            <a:ext cx="1320799" cy="53057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86758" rIns="128000" bIns="64000"/>
          <a:lstStyle>
            <a:lvl1pPr>
              <a:tabLst>
                <a:tab pos="449263" algn="l"/>
                <a:tab pos="898525" algn="l"/>
              </a:tabLst>
              <a:defRPr>
                <a:solidFill>
                  <a:srgbClr val="000000"/>
                </a:solidFill>
                <a:latin typeface="Arial" charset="0"/>
                <a:ea typeface="DejaVu Sans" charset="0"/>
                <a:cs typeface="DejaVu Sans" charset="0"/>
              </a:defRPr>
            </a:lvl1pPr>
            <a:lvl2pPr>
              <a:tabLst>
                <a:tab pos="449263" algn="l"/>
                <a:tab pos="898525" algn="l"/>
              </a:tabLst>
              <a:defRPr>
                <a:solidFill>
                  <a:srgbClr val="000000"/>
                </a:solidFill>
                <a:latin typeface="Arial" charset="0"/>
                <a:ea typeface="DejaVu Sans" charset="0"/>
                <a:cs typeface="DejaVu Sans" charset="0"/>
              </a:defRPr>
            </a:lvl2pPr>
            <a:lvl3pPr>
              <a:tabLst>
                <a:tab pos="449263" algn="l"/>
                <a:tab pos="898525" algn="l"/>
              </a:tabLst>
              <a:defRPr>
                <a:solidFill>
                  <a:srgbClr val="000000"/>
                </a:solidFill>
                <a:latin typeface="Arial" charset="0"/>
                <a:ea typeface="DejaVu Sans" charset="0"/>
                <a:cs typeface="DejaVu Sans" charset="0"/>
              </a:defRPr>
            </a:lvl3pPr>
            <a:lvl4pPr>
              <a:tabLst>
                <a:tab pos="449263" algn="l"/>
                <a:tab pos="898525" algn="l"/>
              </a:tabLst>
              <a:defRPr>
                <a:solidFill>
                  <a:srgbClr val="000000"/>
                </a:solidFill>
                <a:latin typeface="Arial" charset="0"/>
                <a:ea typeface="DejaVu Sans" charset="0"/>
                <a:cs typeface="DejaVu Sans" charset="0"/>
              </a:defRPr>
            </a:lvl4pPr>
            <a:lvl5pPr>
              <a:tabLst>
                <a:tab pos="449263" algn="l"/>
                <a:tab pos="898525" algn="l"/>
              </a:tabLst>
              <a:defRPr>
                <a:solidFill>
                  <a:srgbClr val="000000"/>
                </a:solidFill>
                <a:latin typeface="Arial" charset="0"/>
                <a:ea typeface="DejaVu Sans" charset="0"/>
                <a:cs typeface="DejaVu Sans"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Lst>
              <a:defRPr>
                <a:solidFill>
                  <a:srgbClr val="000000"/>
                </a:solidFill>
                <a:latin typeface="Arial" charset="0"/>
                <a:ea typeface="DejaVu Sans" charset="0"/>
                <a:cs typeface="DejaVu Sans"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Lst>
              <a:defRPr>
                <a:solidFill>
                  <a:srgbClr val="000000"/>
                </a:solidFill>
                <a:latin typeface="Arial" charset="0"/>
                <a:ea typeface="DejaVu Sans" charset="0"/>
                <a:cs typeface="DejaVu Sans"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Lst>
              <a:defRPr>
                <a:solidFill>
                  <a:srgbClr val="000000"/>
                </a:solidFill>
                <a:latin typeface="Arial" charset="0"/>
                <a:ea typeface="DejaVu Sans" charset="0"/>
                <a:cs typeface="DejaVu Sans"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Lst>
              <a:defRPr>
                <a:solidFill>
                  <a:srgbClr val="000000"/>
                </a:solidFill>
                <a:latin typeface="Arial" charset="0"/>
                <a:ea typeface="DejaVu Sans" charset="0"/>
                <a:cs typeface="DejaVu Sans" charset="0"/>
              </a:defRPr>
            </a:lvl9pPr>
          </a:lstStyle>
          <a:p>
            <a:r>
              <a:rPr lang="en-US" altLang="x-none" sz="3413" b="1" dirty="0">
                <a:latin typeface="Gill Sans Light" charset="0"/>
                <a:ea typeface="Gill Sans Light" charset="0"/>
                <a:cs typeface="Gill Sans Light" charset="0"/>
              </a:rPr>
              <a:t>Charge</a:t>
            </a:r>
          </a:p>
        </p:txBody>
      </p:sp>
      <p:sp>
        <p:nvSpPr>
          <p:cNvPr id="20493" name="Text Box 13"/>
          <p:cNvSpPr txBox="1">
            <a:spLocks noChangeArrowheads="1"/>
          </p:cNvSpPr>
          <p:nvPr/>
        </p:nvSpPr>
        <p:spPr bwMode="auto">
          <a:xfrm>
            <a:off x="4170116" y="2713850"/>
            <a:ext cx="2926080" cy="53057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86758" rIns="128000" bIns="64000"/>
          <a:lstStyle>
            <a:lvl1pPr>
              <a:tabLst>
                <a:tab pos="449263" algn="l"/>
                <a:tab pos="898525" algn="l"/>
                <a:tab pos="1347788" algn="l"/>
                <a:tab pos="1797050" algn="l"/>
              </a:tabLst>
              <a:defRPr>
                <a:solidFill>
                  <a:srgbClr val="000000"/>
                </a:solidFill>
                <a:latin typeface="Arial" charset="0"/>
                <a:ea typeface="DejaVu Sans" charset="0"/>
                <a:cs typeface="DejaVu Sans" charset="0"/>
              </a:defRPr>
            </a:lvl1pPr>
            <a:lvl2pPr>
              <a:tabLst>
                <a:tab pos="449263" algn="l"/>
                <a:tab pos="898525" algn="l"/>
                <a:tab pos="1347788" algn="l"/>
                <a:tab pos="1797050" algn="l"/>
              </a:tabLst>
              <a:defRPr>
                <a:solidFill>
                  <a:srgbClr val="000000"/>
                </a:solidFill>
                <a:latin typeface="Arial" charset="0"/>
                <a:ea typeface="DejaVu Sans" charset="0"/>
                <a:cs typeface="DejaVu Sans" charset="0"/>
              </a:defRPr>
            </a:lvl2pPr>
            <a:lvl3pPr>
              <a:tabLst>
                <a:tab pos="449263" algn="l"/>
                <a:tab pos="898525" algn="l"/>
                <a:tab pos="1347788" algn="l"/>
                <a:tab pos="1797050" algn="l"/>
              </a:tabLst>
              <a:defRPr>
                <a:solidFill>
                  <a:srgbClr val="000000"/>
                </a:solidFill>
                <a:latin typeface="Arial" charset="0"/>
                <a:ea typeface="DejaVu Sans" charset="0"/>
                <a:cs typeface="DejaVu Sans" charset="0"/>
              </a:defRPr>
            </a:lvl3pPr>
            <a:lvl4pPr>
              <a:tabLst>
                <a:tab pos="449263" algn="l"/>
                <a:tab pos="898525" algn="l"/>
                <a:tab pos="1347788" algn="l"/>
                <a:tab pos="1797050" algn="l"/>
              </a:tabLst>
              <a:defRPr>
                <a:solidFill>
                  <a:srgbClr val="000000"/>
                </a:solidFill>
                <a:latin typeface="Arial" charset="0"/>
                <a:ea typeface="DejaVu Sans" charset="0"/>
                <a:cs typeface="DejaVu Sans" charset="0"/>
              </a:defRPr>
            </a:lvl4pPr>
            <a:lvl5pPr>
              <a:tabLst>
                <a:tab pos="449263" algn="l"/>
                <a:tab pos="898525" algn="l"/>
                <a:tab pos="1347788" algn="l"/>
                <a:tab pos="1797050" algn="l"/>
              </a:tabLst>
              <a:defRPr>
                <a:solidFill>
                  <a:srgbClr val="000000"/>
                </a:solidFill>
                <a:latin typeface="Arial" charset="0"/>
                <a:ea typeface="DejaVu Sans" charset="0"/>
                <a:cs typeface="DejaVu Sans"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Lst>
              <a:defRPr>
                <a:solidFill>
                  <a:srgbClr val="000000"/>
                </a:solidFill>
                <a:latin typeface="Arial" charset="0"/>
                <a:ea typeface="DejaVu Sans" charset="0"/>
                <a:cs typeface="DejaVu Sans"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Lst>
              <a:defRPr>
                <a:solidFill>
                  <a:srgbClr val="000000"/>
                </a:solidFill>
                <a:latin typeface="Arial" charset="0"/>
                <a:ea typeface="DejaVu Sans" charset="0"/>
                <a:cs typeface="DejaVu Sans"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Lst>
              <a:defRPr>
                <a:solidFill>
                  <a:srgbClr val="000000"/>
                </a:solidFill>
                <a:latin typeface="Arial" charset="0"/>
                <a:ea typeface="DejaVu Sans" charset="0"/>
                <a:cs typeface="DejaVu Sans"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Lst>
              <a:defRPr>
                <a:solidFill>
                  <a:srgbClr val="000000"/>
                </a:solidFill>
                <a:latin typeface="Arial" charset="0"/>
                <a:ea typeface="DejaVu Sans" charset="0"/>
                <a:cs typeface="DejaVu Sans" charset="0"/>
              </a:defRPr>
            </a:lvl9pPr>
          </a:lstStyle>
          <a:p>
            <a:r>
              <a:rPr lang="en-US" altLang="x-none" sz="3413" dirty="0">
                <a:latin typeface="Gill Sans Light" charset="0"/>
                <a:ea typeface="Gill Sans Light" charset="0"/>
                <a:cs typeface="Gill Sans Light" charset="0"/>
              </a:rPr>
              <a:t>2/3 + 2/3 -1/3 = +1</a:t>
            </a:r>
          </a:p>
        </p:txBody>
      </p:sp>
      <p:sp>
        <p:nvSpPr>
          <p:cNvPr id="20494" name="Text Box 14"/>
          <p:cNvSpPr txBox="1">
            <a:spLocks noChangeArrowheads="1"/>
          </p:cNvSpPr>
          <p:nvPr/>
        </p:nvSpPr>
        <p:spPr bwMode="auto">
          <a:xfrm>
            <a:off x="4170116" y="6093743"/>
            <a:ext cx="2652888" cy="53057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86758" rIns="128000" bIns="64000"/>
          <a:lstStyle>
            <a:lvl1pPr>
              <a:tabLst>
                <a:tab pos="449263" algn="l"/>
                <a:tab pos="898525" algn="l"/>
                <a:tab pos="1347788" algn="l"/>
                <a:tab pos="1797050" algn="l"/>
              </a:tabLst>
              <a:defRPr>
                <a:solidFill>
                  <a:srgbClr val="000000"/>
                </a:solidFill>
                <a:latin typeface="Arial" charset="0"/>
                <a:ea typeface="DejaVu Sans" charset="0"/>
                <a:cs typeface="DejaVu Sans" charset="0"/>
              </a:defRPr>
            </a:lvl1pPr>
            <a:lvl2pPr>
              <a:tabLst>
                <a:tab pos="449263" algn="l"/>
                <a:tab pos="898525" algn="l"/>
                <a:tab pos="1347788" algn="l"/>
                <a:tab pos="1797050" algn="l"/>
              </a:tabLst>
              <a:defRPr>
                <a:solidFill>
                  <a:srgbClr val="000000"/>
                </a:solidFill>
                <a:latin typeface="Arial" charset="0"/>
                <a:ea typeface="DejaVu Sans" charset="0"/>
                <a:cs typeface="DejaVu Sans" charset="0"/>
              </a:defRPr>
            </a:lvl2pPr>
            <a:lvl3pPr>
              <a:tabLst>
                <a:tab pos="449263" algn="l"/>
                <a:tab pos="898525" algn="l"/>
                <a:tab pos="1347788" algn="l"/>
                <a:tab pos="1797050" algn="l"/>
              </a:tabLst>
              <a:defRPr>
                <a:solidFill>
                  <a:srgbClr val="000000"/>
                </a:solidFill>
                <a:latin typeface="Arial" charset="0"/>
                <a:ea typeface="DejaVu Sans" charset="0"/>
                <a:cs typeface="DejaVu Sans" charset="0"/>
              </a:defRPr>
            </a:lvl3pPr>
            <a:lvl4pPr>
              <a:tabLst>
                <a:tab pos="449263" algn="l"/>
                <a:tab pos="898525" algn="l"/>
                <a:tab pos="1347788" algn="l"/>
                <a:tab pos="1797050" algn="l"/>
              </a:tabLst>
              <a:defRPr>
                <a:solidFill>
                  <a:srgbClr val="000000"/>
                </a:solidFill>
                <a:latin typeface="Arial" charset="0"/>
                <a:ea typeface="DejaVu Sans" charset="0"/>
                <a:cs typeface="DejaVu Sans" charset="0"/>
              </a:defRPr>
            </a:lvl4pPr>
            <a:lvl5pPr>
              <a:tabLst>
                <a:tab pos="449263" algn="l"/>
                <a:tab pos="898525" algn="l"/>
                <a:tab pos="1347788" algn="l"/>
                <a:tab pos="1797050" algn="l"/>
              </a:tabLst>
              <a:defRPr>
                <a:solidFill>
                  <a:srgbClr val="000000"/>
                </a:solidFill>
                <a:latin typeface="Arial" charset="0"/>
                <a:ea typeface="DejaVu Sans" charset="0"/>
                <a:cs typeface="DejaVu Sans"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Lst>
              <a:defRPr>
                <a:solidFill>
                  <a:srgbClr val="000000"/>
                </a:solidFill>
                <a:latin typeface="Arial" charset="0"/>
                <a:ea typeface="DejaVu Sans" charset="0"/>
                <a:cs typeface="DejaVu Sans"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Lst>
              <a:defRPr>
                <a:solidFill>
                  <a:srgbClr val="000000"/>
                </a:solidFill>
                <a:latin typeface="Arial" charset="0"/>
                <a:ea typeface="DejaVu Sans" charset="0"/>
                <a:cs typeface="DejaVu Sans"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Lst>
              <a:defRPr>
                <a:solidFill>
                  <a:srgbClr val="000000"/>
                </a:solidFill>
                <a:latin typeface="Arial" charset="0"/>
                <a:ea typeface="DejaVu Sans" charset="0"/>
                <a:cs typeface="DejaVu Sans"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Lst>
              <a:defRPr>
                <a:solidFill>
                  <a:srgbClr val="000000"/>
                </a:solidFill>
                <a:latin typeface="Arial" charset="0"/>
                <a:ea typeface="DejaVu Sans" charset="0"/>
                <a:cs typeface="DejaVu Sans" charset="0"/>
              </a:defRPr>
            </a:lvl9pPr>
          </a:lstStyle>
          <a:p>
            <a:r>
              <a:rPr lang="en-US" altLang="x-none" sz="3413" dirty="0">
                <a:latin typeface="Gill Sans Light" charset="0"/>
                <a:ea typeface="Gill Sans Light" charset="0"/>
                <a:cs typeface="Gill Sans Light" charset="0"/>
              </a:rPr>
              <a:t>2/3 - 1/3 -1/3 = 0</a:t>
            </a:r>
          </a:p>
        </p:txBody>
      </p:sp>
      <p:sp>
        <p:nvSpPr>
          <p:cNvPr id="20495" name="Text Box 15"/>
          <p:cNvSpPr txBox="1">
            <a:spLocks noChangeArrowheads="1"/>
          </p:cNvSpPr>
          <p:nvPr/>
        </p:nvSpPr>
        <p:spPr bwMode="auto">
          <a:xfrm>
            <a:off x="4294294" y="6926863"/>
            <a:ext cx="3183467" cy="174074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86758" rIns="128000" bIns="64000"/>
          <a:lstStyle>
            <a:lvl1pPr>
              <a:tabLst>
                <a:tab pos="449263" algn="l"/>
                <a:tab pos="898525" algn="l"/>
                <a:tab pos="1347788" algn="l"/>
                <a:tab pos="1797050" algn="l"/>
              </a:tabLst>
              <a:defRPr>
                <a:solidFill>
                  <a:srgbClr val="000000"/>
                </a:solidFill>
                <a:latin typeface="Arial" charset="0"/>
                <a:ea typeface="DejaVu Sans" charset="0"/>
                <a:cs typeface="DejaVu Sans" charset="0"/>
              </a:defRPr>
            </a:lvl1pPr>
            <a:lvl2pPr>
              <a:tabLst>
                <a:tab pos="449263" algn="l"/>
                <a:tab pos="898525" algn="l"/>
                <a:tab pos="1347788" algn="l"/>
                <a:tab pos="1797050" algn="l"/>
              </a:tabLst>
              <a:defRPr>
                <a:solidFill>
                  <a:srgbClr val="000000"/>
                </a:solidFill>
                <a:latin typeface="Arial" charset="0"/>
                <a:ea typeface="DejaVu Sans" charset="0"/>
                <a:cs typeface="DejaVu Sans" charset="0"/>
              </a:defRPr>
            </a:lvl2pPr>
            <a:lvl3pPr>
              <a:tabLst>
                <a:tab pos="449263" algn="l"/>
                <a:tab pos="898525" algn="l"/>
                <a:tab pos="1347788" algn="l"/>
                <a:tab pos="1797050" algn="l"/>
              </a:tabLst>
              <a:defRPr>
                <a:solidFill>
                  <a:srgbClr val="000000"/>
                </a:solidFill>
                <a:latin typeface="Arial" charset="0"/>
                <a:ea typeface="DejaVu Sans" charset="0"/>
                <a:cs typeface="DejaVu Sans" charset="0"/>
              </a:defRPr>
            </a:lvl3pPr>
            <a:lvl4pPr>
              <a:tabLst>
                <a:tab pos="449263" algn="l"/>
                <a:tab pos="898525" algn="l"/>
                <a:tab pos="1347788" algn="l"/>
                <a:tab pos="1797050" algn="l"/>
              </a:tabLst>
              <a:defRPr>
                <a:solidFill>
                  <a:srgbClr val="000000"/>
                </a:solidFill>
                <a:latin typeface="Arial" charset="0"/>
                <a:ea typeface="DejaVu Sans" charset="0"/>
                <a:cs typeface="DejaVu Sans" charset="0"/>
              </a:defRPr>
            </a:lvl4pPr>
            <a:lvl5pPr>
              <a:tabLst>
                <a:tab pos="449263" algn="l"/>
                <a:tab pos="898525" algn="l"/>
                <a:tab pos="1347788" algn="l"/>
                <a:tab pos="1797050" algn="l"/>
              </a:tabLst>
              <a:defRPr>
                <a:solidFill>
                  <a:srgbClr val="000000"/>
                </a:solidFill>
                <a:latin typeface="Arial" charset="0"/>
                <a:ea typeface="DejaVu Sans" charset="0"/>
                <a:cs typeface="DejaVu Sans"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Lst>
              <a:defRPr>
                <a:solidFill>
                  <a:srgbClr val="000000"/>
                </a:solidFill>
                <a:latin typeface="Arial" charset="0"/>
                <a:ea typeface="DejaVu Sans" charset="0"/>
                <a:cs typeface="DejaVu Sans"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Lst>
              <a:defRPr>
                <a:solidFill>
                  <a:srgbClr val="000000"/>
                </a:solidFill>
                <a:latin typeface="Arial" charset="0"/>
                <a:ea typeface="DejaVu Sans" charset="0"/>
                <a:cs typeface="DejaVu Sans"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Lst>
              <a:defRPr>
                <a:solidFill>
                  <a:srgbClr val="000000"/>
                </a:solidFill>
                <a:latin typeface="Arial" charset="0"/>
                <a:ea typeface="DejaVu Sans" charset="0"/>
                <a:cs typeface="DejaVu Sans"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Lst>
              <a:defRPr>
                <a:solidFill>
                  <a:srgbClr val="000000"/>
                </a:solidFill>
                <a:latin typeface="Arial" charset="0"/>
                <a:ea typeface="DejaVu Sans" charset="0"/>
                <a:cs typeface="DejaVu Sans" charset="0"/>
              </a:defRPr>
            </a:lvl9pPr>
          </a:lstStyle>
          <a:p>
            <a:r>
              <a:rPr lang="en-US" altLang="x-none" sz="3413" dirty="0">
                <a:latin typeface="Gill Sans Light" charset="0"/>
                <a:ea typeface="Gill Sans Light" charset="0"/>
                <a:cs typeface="Gill Sans Light" charset="0"/>
              </a:rPr>
              <a:t>Quarks are </a:t>
            </a:r>
          </a:p>
          <a:p>
            <a:r>
              <a:rPr lang="en-US" altLang="x-none" sz="3413" dirty="0">
                <a:latin typeface="Gill Sans Light" charset="0"/>
                <a:ea typeface="Gill Sans Light" charset="0"/>
                <a:cs typeface="Gill Sans Light" charset="0"/>
              </a:rPr>
              <a:t>bound (confined)</a:t>
            </a:r>
          </a:p>
          <a:p>
            <a:r>
              <a:rPr lang="en-US" altLang="x-none" sz="3413" dirty="0">
                <a:latin typeface="Gill Sans Light" charset="0"/>
                <a:ea typeface="Gill Sans Light" charset="0"/>
                <a:cs typeface="Gill Sans Light" charset="0"/>
              </a:rPr>
              <a:t>by strong interaction</a:t>
            </a:r>
          </a:p>
          <a:p>
            <a:r>
              <a:rPr lang="en-US" altLang="x-none" sz="3413" dirty="0">
                <a:latin typeface="Gill Sans Light" charset="0"/>
                <a:ea typeface="Gill Sans Light" charset="0"/>
                <a:cs typeface="Gill Sans Light" charset="0"/>
              </a:rPr>
              <a:t>(gluons)</a:t>
            </a:r>
          </a:p>
        </p:txBody>
      </p:sp>
      <p:sp>
        <p:nvSpPr>
          <p:cNvPr id="20496" name="Text Box 16"/>
          <p:cNvSpPr txBox="1">
            <a:spLocks noChangeArrowheads="1"/>
          </p:cNvSpPr>
          <p:nvPr/>
        </p:nvSpPr>
        <p:spPr bwMode="auto">
          <a:xfrm>
            <a:off x="4296553" y="3393441"/>
            <a:ext cx="2479040" cy="9347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86758" rIns="128000" bIns="64000"/>
          <a:lstStyle>
            <a:lvl1pPr>
              <a:tabLst>
                <a:tab pos="449263" algn="l"/>
                <a:tab pos="898525" algn="l"/>
                <a:tab pos="1347788" algn="l"/>
              </a:tabLst>
              <a:defRPr>
                <a:solidFill>
                  <a:srgbClr val="000000"/>
                </a:solidFill>
                <a:latin typeface="Arial" charset="0"/>
                <a:ea typeface="DejaVu Sans" charset="0"/>
                <a:cs typeface="DejaVu Sans" charset="0"/>
              </a:defRPr>
            </a:lvl1pPr>
            <a:lvl2pPr>
              <a:tabLst>
                <a:tab pos="449263" algn="l"/>
                <a:tab pos="898525" algn="l"/>
                <a:tab pos="1347788" algn="l"/>
              </a:tabLst>
              <a:defRPr>
                <a:solidFill>
                  <a:srgbClr val="000000"/>
                </a:solidFill>
                <a:latin typeface="Arial" charset="0"/>
                <a:ea typeface="DejaVu Sans" charset="0"/>
                <a:cs typeface="DejaVu Sans" charset="0"/>
              </a:defRPr>
            </a:lvl2pPr>
            <a:lvl3pPr>
              <a:tabLst>
                <a:tab pos="449263" algn="l"/>
                <a:tab pos="898525" algn="l"/>
                <a:tab pos="1347788" algn="l"/>
              </a:tabLst>
              <a:defRPr>
                <a:solidFill>
                  <a:srgbClr val="000000"/>
                </a:solidFill>
                <a:latin typeface="Arial" charset="0"/>
                <a:ea typeface="DejaVu Sans" charset="0"/>
                <a:cs typeface="DejaVu Sans" charset="0"/>
              </a:defRPr>
            </a:lvl3pPr>
            <a:lvl4pPr>
              <a:tabLst>
                <a:tab pos="449263" algn="l"/>
                <a:tab pos="898525" algn="l"/>
                <a:tab pos="1347788" algn="l"/>
              </a:tabLst>
              <a:defRPr>
                <a:solidFill>
                  <a:srgbClr val="000000"/>
                </a:solidFill>
                <a:latin typeface="Arial" charset="0"/>
                <a:ea typeface="DejaVu Sans" charset="0"/>
                <a:cs typeface="DejaVu Sans" charset="0"/>
              </a:defRPr>
            </a:lvl4pPr>
            <a:lvl5pPr>
              <a:tabLst>
                <a:tab pos="449263" algn="l"/>
                <a:tab pos="898525" algn="l"/>
                <a:tab pos="1347788" algn="l"/>
              </a:tabLst>
              <a:defRPr>
                <a:solidFill>
                  <a:srgbClr val="000000"/>
                </a:solidFill>
                <a:latin typeface="Arial" charset="0"/>
                <a:ea typeface="DejaVu Sans" charset="0"/>
                <a:cs typeface="DejaVu Sans"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Lst>
              <a:defRPr>
                <a:solidFill>
                  <a:srgbClr val="000000"/>
                </a:solidFill>
                <a:latin typeface="Arial" charset="0"/>
                <a:ea typeface="DejaVu Sans" charset="0"/>
                <a:cs typeface="DejaVu Sans"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Lst>
              <a:defRPr>
                <a:solidFill>
                  <a:srgbClr val="000000"/>
                </a:solidFill>
                <a:latin typeface="Arial" charset="0"/>
                <a:ea typeface="DejaVu Sans" charset="0"/>
                <a:cs typeface="DejaVu Sans"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Lst>
              <a:defRPr>
                <a:solidFill>
                  <a:srgbClr val="000000"/>
                </a:solidFill>
                <a:latin typeface="Arial" charset="0"/>
                <a:ea typeface="DejaVu Sans" charset="0"/>
                <a:cs typeface="DejaVu Sans"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Lst>
              <a:defRPr>
                <a:solidFill>
                  <a:srgbClr val="000000"/>
                </a:solidFill>
                <a:latin typeface="Arial" charset="0"/>
                <a:ea typeface="DejaVu Sans" charset="0"/>
                <a:cs typeface="DejaVu Sans" charset="0"/>
              </a:defRPr>
            </a:lvl9pPr>
          </a:lstStyle>
          <a:p>
            <a:r>
              <a:rPr lang="en-US" altLang="x-none" sz="3413" dirty="0">
                <a:latin typeface="Gill Sans Light" charset="0"/>
                <a:ea typeface="Gill Sans Light" charset="0"/>
                <a:cs typeface="Gill Sans Light" charset="0"/>
              </a:rPr>
              <a:t>Quark charges </a:t>
            </a:r>
          </a:p>
          <a:p>
            <a:r>
              <a:rPr lang="en-US" altLang="x-none" sz="3413" dirty="0">
                <a:latin typeface="Gill Sans Light" charset="0"/>
                <a:ea typeface="Gill Sans Light" charset="0"/>
                <a:cs typeface="Gill Sans Light" charset="0"/>
              </a:rPr>
              <a:t>are fractional</a:t>
            </a:r>
          </a:p>
          <a:p>
            <a:r>
              <a:rPr lang="en-US" altLang="x-none" sz="3413" dirty="0">
                <a:latin typeface="Gill Sans Light" charset="0"/>
                <a:ea typeface="Gill Sans Light" charset="0"/>
                <a:cs typeface="Gill Sans Light" charset="0"/>
              </a:rPr>
              <a:t>of positron’s charge</a:t>
            </a:r>
          </a:p>
        </p:txBody>
      </p:sp>
      <p:sp>
        <p:nvSpPr>
          <p:cNvPr id="24" name="Rectangle 23"/>
          <p:cNvSpPr>
            <a:spLocks noChangeArrowheads="1"/>
          </p:cNvSpPr>
          <p:nvPr/>
        </p:nvSpPr>
        <p:spPr bwMode="auto">
          <a:xfrm>
            <a:off x="9736662" y="0"/>
            <a:ext cx="3092609" cy="7961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66560" rIns="128000" bIns="66560">
            <a:spAutoFit/>
          </a:bodyPr>
          <a:lstStyle>
            <a:lvl1pPr>
              <a:tabLst>
                <a:tab pos="449263" algn="l"/>
                <a:tab pos="898525" algn="l"/>
                <a:tab pos="1347788" algn="l"/>
                <a:tab pos="1797050" algn="l"/>
                <a:tab pos="2246313" algn="l"/>
              </a:tabLst>
              <a:defRPr>
                <a:solidFill>
                  <a:srgbClr val="000000"/>
                </a:solidFill>
                <a:latin typeface="Arial" charset="0"/>
                <a:ea typeface="DejaVu Sans" charset="0"/>
                <a:cs typeface="DejaVu Sans" charset="0"/>
              </a:defRPr>
            </a:lvl1pPr>
            <a:lvl2pPr>
              <a:tabLst>
                <a:tab pos="449263" algn="l"/>
                <a:tab pos="898525" algn="l"/>
                <a:tab pos="1347788" algn="l"/>
                <a:tab pos="1797050" algn="l"/>
                <a:tab pos="2246313" algn="l"/>
              </a:tabLst>
              <a:defRPr>
                <a:solidFill>
                  <a:srgbClr val="000000"/>
                </a:solidFill>
                <a:latin typeface="Arial" charset="0"/>
                <a:ea typeface="DejaVu Sans" charset="0"/>
                <a:cs typeface="DejaVu Sans" charset="0"/>
              </a:defRPr>
            </a:lvl2pPr>
            <a:lvl3pPr>
              <a:tabLst>
                <a:tab pos="449263" algn="l"/>
                <a:tab pos="898525" algn="l"/>
                <a:tab pos="1347788" algn="l"/>
                <a:tab pos="1797050" algn="l"/>
                <a:tab pos="2246313" algn="l"/>
              </a:tabLst>
              <a:defRPr>
                <a:solidFill>
                  <a:srgbClr val="000000"/>
                </a:solidFill>
                <a:latin typeface="Arial" charset="0"/>
                <a:ea typeface="DejaVu Sans" charset="0"/>
                <a:cs typeface="DejaVu Sans" charset="0"/>
              </a:defRPr>
            </a:lvl3pPr>
            <a:lvl4pPr>
              <a:tabLst>
                <a:tab pos="449263" algn="l"/>
                <a:tab pos="898525" algn="l"/>
                <a:tab pos="1347788" algn="l"/>
                <a:tab pos="1797050" algn="l"/>
                <a:tab pos="2246313" algn="l"/>
              </a:tabLst>
              <a:defRPr>
                <a:solidFill>
                  <a:srgbClr val="000000"/>
                </a:solidFill>
                <a:latin typeface="Arial" charset="0"/>
                <a:ea typeface="DejaVu Sans" charset="0"/>
                <a:cs typeface="DejaVu Sans" charset="0"/>
              </a:defRPr>
            </a:lvl4pPr>
            <a:lvl5pPr>
              <a:tabLst>
                <a:tab pos="449263" algn="l"/>
                <a:tab pos="898525" algn="l"/>
                <a:tab pos="1347788" algn="l"/>
                <a:tab pos="1797050" algn="l"/>
                <a:tab pos="2246313" algn="l"/>
              </a:tabLst>
              <a:defRPr>
                <a:solidFill>
                  <a:srgbClr val="000000"/>
                </a:solidFill>
                <a:latin typeface="Arial" charset="0"/>
                <a:ea typeface="DejaVu Sans" charset="0"/>
                <a:cs typeface="DejaVu Sans"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Lst>
              <a:defRPr>
                <a:solidFill>
                  <a:srgbClr val="000000"/>
                </a:solidFill>
                <a:latin typeface="Arial" charset="0"/>
                <a:ea typeface="DejaVu Sans" charset="0"/>
                <a:cs typeface="DejaVu Sans"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Lst>
              <a:defRPr>
                <a:solidFill>
                  <a:srgbClr val="000000"/>
                </a:solidFill>
                <a:latin typeface="Arial" charset="0"/>
                <a:ea typeface="DejaVu Sans" charset="0"/>
                <a:cs typeface="DejaVu Sans"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Lst>
              <a:defRPr>
                <a:solidFill>
                  <a:srgbClr val="000000"/>
                </a:solidFill>
                <a:latin typeface="Arial" charset="0"/>
                <a:ea typeface="DejaVu Sans" charset="0"/>
                <a:cs typeface="DejaVu Sans"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Lst>
              <a:defRPr>
                <a:solidFill>
                  <a:srgbClr val="000000"/>
                </a:solidFill>
                <a:latin typeface="Arial" charset="0"/>
                <a:ea typeface="DejaVu Sans" charset="0"/>
                <a:cs typeface="DejaVu Sans" charset="0"/>
              </a:defRPr>
            </a:lvl9pPr>
          </a:lstStyle>
          <a:p>
            <a:pPr>
              <a:lnSpc>
                <a:spcPct val="116000"/>
              </a:lnSpc>
            </a:pPr>
            <a:r>
              <a:rPr lang="en-US" altLang="x-none" sz="3982" dirty="0">
                <a:latin typeface="Gill Sans Light" charset="0"/>
                <a:ea typeface="Gill Sans Light" charset="0"/>
                <a:cs typeface="Gill Sans Light" charset="0"/>
              </a:rPr>
              <a:t>Quark model </a:t>
            </a:r>
          </a:p>
        </p:txBody>
      </p:sp>
    </p:spTree>
    <p:extLst>
      <p:ext uri="{BB962C8B-B14F-4D97-AF65-F5344CB8AC3E}">
        <p14:creationId xmlns:p14="http://schemas.microsoft.com/office/powerpoint/2010/main" val="328547668"/>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6" name="Shape 846"/>
          <p:cNvSpPr/>
          <p:nvPr/>
        </p:nvSpPr>
        <p:spPr>
          <a:xfrm>
            <a:off x="255587" y="50800"/>
            <a:ext cx="12455526" cy="610701"/>
          </a:xfrm>
          <a:prstGeom prst="rect">
            <a:avLst/>
          </a:prstGeom>
          <a:ln w="12700">
            <a:miter lim="400000"/>
          </a:ln>
          <a:extLst>
            <a:ext uri="{C572A759-6A51-4108-AA02-DFA0A04FC94B}">
              <ma14:wrappingTextBoxFlag xmlns="" xmlns:ma14="http://schemas.microsoft.com/office/mac/drawingml/2011/main" val="1"/>
            </a:ext>
          </a:extLst>
        </p:spPr>
        <p:txBody>
          <a:bodyPr lIns="44999" tIns="44999" rIns="44999" bIns="44999">
            <a:spAutoFit/>
          </a:bodyPr>
          <a:lstStyle>
            <a:lvl1pPr algn="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 pos="12344400" algn="l"/>
              </a:tabLst>
              <a:defRPr sz="3600"/>
            </a:lvl1pPr>
          </a:lstStyle>
          <a:p>
            <a:r>
              <a:t> TMD distributions </a:t>
            </a:r>
          </a:p>
        </p:txBody>
      </p:sp>
      <p:sp>
        <p:nvSpPr>
          <p:cNvPr id="849" name="Shape 849"/>
          <p:cNvSpPr/>
          <p:nvPr/>
        </p:nvSpPr>
        <p:spPr>
          <a:xfrm>
            <a:off x="255587" y="1220439"/>
            <a:ext cx="3016208" cy="450957"/>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lvl1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 pos="12344400" algn="l"/>
              </a:tabLst>
            </a:lvl1pPr>
          </a:lstStyle>
          <a:p>
            <a:r>
              <a:rPr lang="en-US" sz="2800" dirty="0"/>
              <a:t>More at higher twist!</a:t>
            </a:r>
            <a:endParaRPr sz="2800" dirty="0"/>
          </a:p>
        </p:txBody>
      </p:sp>
      <p:pic>
        <p:nvPicPr>
          <p:cNvPr id="3" name="Picture 2">
            <a:extLst>
              <a:ext uri="{FF2B5EF4-FFF2-40B4-BE49-F238E27FC236}">
                <a16:creationId xmlns:a16="http://schemas.microsoft.com/office/drawing/2014/main" id="{B14EB8A6-B383-C943-B4B0-7E2D32AED1A6}"/>
              </a:ext>
            </a:extLst>
          </p:cNvPr>
          <p:cNvPicPr>
            <a:picLocks noChangeAspect="1"/>
          </p:cNvPicPr>
          <p:nvPr/>
        </p:nvPicPr>
        <p:blipFill>
          <a:blip r:embed="rId2"/>
          <a:stretch>
            <a:fillRect/>
          </a:stretch>
        </p:blipFill>
        <p:spPr>
          <a:xfrm>
            <a:off x="174259" y="2230335"/>
            <a:ext cx="12424733" cy="5909324"/>
          </a:xfrm>
          <a:prstGeom prst="rect">
            <a:avLst/>
          </a:prstGeom>
        </p:spPr>
      </p:pic>
    </p:spTree>
    <p:extLst>
      <p:ext uri="{BB962C8B-B14F-4D97-AF65-F5344CB8AC3E}">
        <p14:creationId xmlns:p14="http://schemas.microsoft.com/office/powerpoint/2010/main" val="3213689793"/>
      </p:ext>
    </p:extLst>
  </p:cSld>
  <p:clrMapOvr>
    <a:masterClrMapping/>
  </p:clrMapOvr>
  <p:transition spd="slow"/>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6" name="Shape 846"/>
          <p:cNvSpPr/>
          <p:nvPr/>
        </p:nvSpPr>
        <p:spPr>
          <a:xfrm>
            <a:off x="255587" y="50800"/>
            <a:ext cx="12455526" cy="610701"/>
          </a:xfrm>
          <a:prstGeom prst="rect">
            <a:avLst/>
          </a:prstGeom>
          <a:ln w="12700">
            <a:miter lim="400000"/>
          </a:ln>
          <a:extLst>
            <a:ext uri="{C572A759-6A51-4108-AA02-DFA0A04FC94B}">
              <ma14:wrappingTextBoxFlag xmlns="" xmlns:ma14="http://schemas.microsoft.com/office/mac/drawingml/2011/main" val="1"/>
            </a:ext>
          </a:extLst>
        </p:spPr>
        <p:txBody>
          <a:bodyPr lIns="44999" tIns="44999" rIns="44999" bIns="44999">
            <a:spAutoFit/>
          </a:bodyPr>
          <a:lstStyle>
            <a:lvl1pPr algn="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 pos="12344400" algn="l"/>
              </a:tabLst>
              <a:defRPr sz="3600"/>
            </a:lvl1pPr>
          </a:lstStyle>
          <a:p>
            <a:r>
              <a:t> TMD distributions </a:t>
            </a:r>
          </a:p>
        </p:txBody>
      </p:sp>
      <p:sp>
        <p:nvSpPr>
          <p:cNvPr id="849" name="Shape 849"/>
          <p:cNvSpPr/>
          <p:nvPr/>
        </p:nvSpPr>
        <p:spPr>
          <a:xfrm>
            <a:off x="255587" y="1220439"/>
            <a:ext cx="3016208" cy="450957"/>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lvl1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 pos="12344400" algn="l"/>
              </a:tabLst>
            </a:lvl1pPr>
          </a:lstStyle>
          <a:p>
            <a:r>
              <a:rPr lang="en-US" sz="2800" dirty="0"/>
              <a:t>More at higher twist!</a:t>
            </a:r>
            <a:endParaRPr sz="2800" dirty="0"/>
          </a:p>
        </p:txBody>
      </p:sp>
      <p:pic>
        <p:nvPicPr>
          <p:cNvPr id="3" name="Picture 2">
            <a:extLst>
              <a:ext uri="{FF2B5EF4-FFF2-40B4-BE49-F238E27FC236}">
                <a16:creationId xmlns:a16="http://schemas.microsoft.com/office/drawing/2014/main" id="{B14EB8A6-B383-C943-B4B0-7E2D32AED1A6}"/>
              </a:ext>
            </a:extLst>
          </p:cNvPr>
          <p:cNvPicPr>
            <a:picLocks noChangeAspect="1"/>
          </p:cNvPicPr>
          <p:nvPr/>
        </p:nvPicPr>
        <p:blipFill>
          <a:blip r:embed="rId2"/>
          <a:stretch>
            <a:fillRect/>
          </a:stretch>
        </p:blipFill>
        <p:spPr>
          <a:xfrm>
            <a:off x="174259" y="2230335"/>
            <a:ext cx="12424733" cy="5909324"/>
          </a:xfrm>
          <a:prstGeom prst="rect">
            <a:avLst/>
          </a:prstGeom>
        </p:spPr>
      </p:pic>
      <p:sp>
        <p:nvSpPr>
          <p:cNvPr id="6" name="TextBox 5">
            <a:extLst>
              <a:ext uri="{FF2B5EF4-FFF2-40B4-BE49-F238E27FC236}">
                <a16:creationId xmlns:a16="http://schemas.microsoft.com/office/drawing/2014/main" id="{860A3884-5E6C-4544-B0E7-045A2238F383}"/>
              </a:ext>
            </a:extLst>
          </p:cNvPr>
          <p:cNvSpPr txBox="1"/>
          <p:nvPr/>
        </p:nvSpPr>
        <p:spPr>
          <a:xfrm rot="19166304">
            <a:off x="783702" y="4223137"/>
            <a:ext cx="9771263" cy="1114149"/>
          </a:xfrm>
          <a:prstGeom prst="rect">
            <a:avLst/>
          </a:prstGeom>
          <a:solidFill>
            <a:schemeClr val="accent5">
              <a:lumMod val="20000"/>
              <a:lumOff val="8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just" defTabSz="457200" rtl="0" fontAlgn="auto" latinLnBrk="0" hangingPunct="0">
              <a:lnSpc>
                <a:spcPct val="83000"/>
              </a:lnSpc>
              <a:spcBef>
                <a:spcPts val="0"/>
              </a:spcBef>
              <a:spcAft>
                <a:spcPts val="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 pos="12344400" algn="l"/>
              </a:tabLst>
            </a:pPr>
            <a:r>
              <a:rPr kumimoji="0" lang="en-US" sz="8000" b="0" i="0" u="none" strike="noStrike" cap="none" spc="0" normalizeH="0" baseline="0" dirty="0">
                <a:ln>
                  <a:noFill/>
                </a:ln>
                <a:solidFill>
                  <a:schemeClr val="accent2"/>
                </a:solidFill>
                <a:effectLst/>
                <a:uFillTx/>
                <a:latin typeface="Gill Sans Light"/>
                <a:ea typeface="Gill Sans Light"/>
                <a:cs typeface="Gill Sans Light"/>
                <a:sym typeface="Gill Sans Light"/>
              </a:rPr>
              <a:t>STAMP COLLECTING?</a:t>
            </a:r>
          </a:p>
        </p:txBody>
      </p:sp>
    </p:spTree>
    <p:extLst>
      <p:ext uri="{BB962C8B-B14F-4D97-AF65-F5344CB8AC3E}">
        <p14:creationId xmlns:p14="http://schemas.microsoft.com/office/powerpoint/2010/main" val="967147923"/>
      </p:ext>
    </p:extLst>
  </p:cSld>
  <p:clrMapOvr>
    <a:masterClrMapping/>
  </p:clrMapOvr>
  <p:transition spd="slow"/>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11_09_Figure.jpg"/>
          <p:cNvPicPr>
            <a:picLocks noChangeAspect="1"/>
          </p:cNvPicPr>
          <p:nvPr/>
        </p:nvPicPr>
        <p:blipFill rotWithShape="1">
          <a:blip r:embed="rId2">
            <a:extLst>
              <a:ext uri="{28A0092B-C50C-407E-A947-70E740481C1C}">
                <a14:useLocalDpi xmlns:a14="http://schemas.microsoft.com/office/drawing/2010/main" val="0"/>
              </a:ext>
            </a:extLst>
          </a:blip>
          <a:srcRect b="3359"/>
          <a:stretch/>
        </p:blipFill>
        <p:spPr>
          <a:xfrm>
            <a:off x="359947" y="1190566"/>
            <a:ext cx="12233182" cy="7607808"/>
          </a:xfrm>
          <a:prstGeom prst="rect">
            <a:avLst/>
          </a:prstGeom>
        </p:spPr>
      </p:pic>
      <p:sp>
        <p:nvSpPr>
          <p:cNvPr id="791554" name="Rectangle 2"/>
          <p:cNvSpPr>
            <a:spLocks noGrp="1" noChangeArrowheads="1"/>
          </p:cNvSpPr>
          <p:nvPr>
            <p:ph type="title"/>
          </p:nvPr>
        </p:nvSpPr>
        <p:spPr>
          <a:xfrm>
            <a:off x="6240550" y="0"/>
            <a:ext cx="6633787" cy="783449"/>
          </a:xfrm>
        </p:spPr>
        <p:txBody>
          <a:bodyPr/>
          <a:lstStyle/>
          <a:p>
            <a:r>
              <a:rPr lang="en-US" dirty="0">
                <a:latin typeface="Gill Sans Light" charset="0"/>
                <a:ea typeface="Gill Sans Light" charset="0"/>
                <a:cs typeface="Gill Sans Light" charset="0"/>
              </a:rPr>
              <a:t>We are in a good company</a:t>
            </a:r>
          </a:p>
        </p:txBody>
      </p:sp>
    </p:spTree>
    <p:extLst>
      <p:ext uri="{BB962C8B-B14F-4D97-AF65-F5344CB8AC3E}">
        <p14:creationId xmlns:p14="http://schemas.microsoft.com/office/powerpoint/2010/main" val="39160213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2124" y="2255522"/>
            <a:ext cx="2826738" cy="283125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20483" name="Text Box 3"/>
          <p:cNvSpPr txBox="1">
            <a:spLocks noChangeArrowheads="1"/>
          </p:cNvSpPr>
          <p:nvPr/>
        </p:nvSpPr>
        <p:spPr bwMode="auto">
          <a:xfrm>
            <a:off x="1740748" y="1535289"/>
            <a:ext cx="1422400" cy="59605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89287" rIns="128000" bIns="64000"/>
          <a:lstStyle>
            <a:lvl1pPr>
              <a:tabLst>
                <a:tab pos="449263" algn="l"/>
                <a:tab pos="898525" algn="l"/>
              </a:tabLst>
              <a:defRPr>
                <a:solidFill>
                  <a:srgbClr val="000000"/>
                </a:solidFill>
                <a:latin typeface="Arial" charset="0"/>
                <a:ea typeface="DejaVu Sans" charset="0"/>
                <a:cs typeface="DejaVu Sans" charset="0"/>
              </a:defRPr>
            </a:lvl1pPr>
            <a:lvl2pPr>
              <a:tabLst>
                <a:tab pos="449263" algn="l"/>
                <a:tab pos="898525" algn="l"/>
              </a:tabLst>
              <a:defRPr>
                <a:solidFill>
                  <a:srgbClr val="000000"/>
                </a:solidFill>
                <a:latin typeface="Arial" charset="0"/>
                <a:ea typeface="DejaVu Sans" charset="0"/>
                <a:cs typeface="DejaVu Sans" charset="0"/>
              </a:defRPr>
            </a:lvl2pPr>
            <a:lvl3pPr>
              <a:tabLst>
                <a:tab pos="449263" algn="l"/>
                <a:tab pos="898525" algn="l"/>
              </a:tabLst>
              <a:defRPr>
                <a:solidFill>
                  <a:srgbClr val="000000"/>
                </a:solidFill>
                <a:latin typeface="Arial" charset="0"/>
                <a:ea typeface="DejaVu Sans" charset="0"/>
                <a:cs typeface="DejaVu Sans" charset="0"/>
              </a:defRPr>
            </a:lvl3pPr>
            <a:lvl4pPr>
              <a:tabLst>
                <a:tab pos="449263" algn="l"/>
                <a:tab pos="898525" algn="l"/>
              </a:tabLst>
              <a:defRPr>
                <a:solidFill>
                  <a:srgbClr val="000000"/>
                </a:solidFill>
                <a:latin typeface="Arial" charset="0"/>
                <a:ea typeface="DejaVu Sans" charset="0"/>
                <a:cs typeface="DejaVu Sans" charset="0"/>
              </a:defRPr>
            </a:lvl4pPr>
            <a:lvl5pPr>
              <a:tabLst>
                <a:tab pos="449263" algn="l"/>
                <a:tab pos="898525" algn="l"/>
              </a:tabLst>
              <a:defRPr>
                <a:solidFill>
                  <a:srgbClr val="000000"/>
                </a:solidFill>
                <a:latin typeface="Arial" charset="0"/>
                <a:ea typeface="DejaVu Sans" charset="0"/>
                <a:cs typeface="DejaVu Sans"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Lst>
              <a:defRPr>
                <a:solidFill>
                  <a:srgbClr val="000000"/>
                </a:solidFill>
                <a:latin typeface="Arial" charset="0"/>
                <a:ea typeface="DejaVu Sans" charset="0"/>
                <a:cs typeface="DejaVu Sans"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Lst>
              <a:defRPr>
                <a:solidFill>
                  <a:srgbClr val="000000"/>
                </a:solidFill>
                <a:latin typeface="Arial" charset="0"/>
                <a:ea typeface="DejaVu Sans" charset="0"/>
                <a:cs typeface="DejaVu Sans"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Lst>
              <a:defRPr>
                <a:solidFill>
                  <a:srgbClr val="000000"/>
                </a:solidFill>
                <a:latin typeface="Arial" charset="0"/>
                <a:ea typeface="DejaVu Sans" charset="0"/>
                <a:cs typeface="DejaVu Sans"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Lst>
              <a:defRPr>
                <a:solidFill>
                  <a:srgbClr val="000000"/>
                </a:solidFill>
                <a:latin typeface="Arial" charset="0"/>
                <a:ea typeface="DejaVu Sans" charset="0"/>
                <a:cs typeface="DejaVu Sans" charset="0"/>
              </a:defRPr>
            </a:lvl9pPr>
          </a:lstStyle>
          <a:p>
            <a:r>
              <a:rPr lang="en-US" altLang="x-none" sz="2844" b="1"/>
              <a:t>Proton</a:t>
            </a:r>
          </a:p>
        </p:txBody>
      </p:sp>
      <p:sp>
        <p:nvSpPr>
          <p:cNvPr id="20484" name="Text Box 4"/>
          <p:cNvSpPr txBox="1">
            <a:spLocks noChangeArrowheads="1"/>
          </p:cNvSpPr>
          <p:nvPr/>
        </p:nvSpPr>
        <p:spPr bwMode="auto">
          <a:xfrm>
            <a:off x="1548835" y="2964463"/>
            <a:ext cx="498970" cy="64120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91816" rIns="128000" bIns="64000"/>
          <a:lstStyle/>
          <a:p>
            <a:r>
              <a:rPr lang="en-US" altLang="x-none" sz="3129" b="1">
                <a:solidFill>
                  <a:srgbClr val="FFFFFF"/>
                </a:solidFill>
                <a:ea typeface="DejaVu Sans" charset="0"/>
                <a:cs typeface="DejaVu Sans" charset="0"/>
              </a:rPr>
              <a:t>u</a:t>
            </a:r>
          </a:p>
        </p:txBody>
      </p:sp>
      <p:sp>
        <p:nvSpPr>
          <p:cNvPr id="20485" name="Text Box 5"/>
          <p:cNvSpPr txBox="1">
            <a:spLocks noChangeArrowheads="1"/>
          </p:cNvSpPr>
          <p:nvPr/>
        </p:nvSpPr>
        <p:spPr bwMode="auto">
          <a:xfrm>
            <a:off x="2779326" y="2964463"/>
            <a:ext cx="498968" cy="64120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91816" rIns="128000" bIns="64000"/>
          <a:lstStyle/>
          <a:p>
            <a:r>
              <a:rPr lang="en-US" altLang="x-none" sz="3129" b="1">
                <a:solidFill>
                  <a:srgbClr val="FFFFFF"/>
                </a:solidFill>
                <a:ea typeface="DejaVu Sans" charset="0"/>
                <a:cs typeface="DejaVu Sans" charset="0"/>
              </a:rPr>
              <a:t>u</a:t>
            </a:r>
          </a:p>
        </p:txBody>
      </p:sp>
      <p:sp>
        <p:nvSpPr>
          <p:cNvPr id="20486" name="Text Box 6"/>
          <p:cNvSpPr txBox="1">
            <a:spLocks noChangeArrowheads="1"/>
          </p:cNvSpPr>
          <p:nvPr/>
        </p:nvSpPr>
        <p:spPr bwMode="auto">
          <a:xfrm>
            <a:off x="2113280" y="4088836"/>
            <a:ext cx="498970" cy="64120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91816" rIns="128000" bIns="64000"/>
          <a:lstStyle/>
          <a:p>
            <a:r>
              <a:rPr lang="en-US" altLang="x-none" sz="3129" b="1">
                <a:solidFill>
                  <a:srgbClr val="FFFFFF"/>
                </a:solidFill>
                <a:ea typeface="DejaVu Sans" charset="0"/>
                <a:cs typeface="DejaVu Sans" charset="0"/>
              </a:rPr>
              <a:t>d</a:t>
            </a:r>
          </a:p>
        </p:txBody>
      </p:sp>
      <p:pic>
        <p:nvPicPr>
          <p:cNvPr id="20487"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2124" y="5890544"/>
            <a:ext cx="2826738" cy="283125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20488" name="Text Box 8"/>
          <p:cNvSpPr txBox="1">
            <a:spLocks noChangeArrowheads="1"/>
          </p:cNvSpPr>
          <p:nvPr/>
        </p:nvSpPr>
        <p:spPr bwMode="auto">
          <a:xfrm>
            <a:off x="1587219" y="5222241"/>
            <a:ext cx="1645919" cy="59605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89287" rIns="128000" bIns="64000"/>
          <a:lstStyle>
            <a:lvl1pPr>
              <a:tabLst>
                <a:tab pos="449263" algn="l"/>
                <a:tab pos="898525" algn="l"/>
              </a:tabLst>
              <a:defRPr>
                <a:solidFill>
                  <a:srgbClr val="000000"/>
                </a:solidFill>
                <a:latin typeface="Arial" charset="0"/>
                <a:ea typeface="DejaVu Sans" charset="0"/>
                <a:cs typeface="DejaVu Sans" charset="0"/>
              </a:defRPr>
            </a:lvl1pPr>
            <a:lvl2pPr>
              <a:tabLst>
                <a:tab pos="449263" algn="l"/>
                <a:tab pos="898525" algn="l"/>
              </a:tabLst>
              <a:defRPr>
                <a:solidFill>
                  <a:srgbClr val="000000"/>
                </a:solidFill>
                <a:latin typeface="Arial" charset="0"/>
                <a:ea typeface="DejaVu Sans" charset="0"/>
                <a:cs typeface="DejaVu Sans" charset="0"/>
              </a:defRPr>
            </a:lvl2pPr>
            <a:lvl3pPr>
              <a:tabLst>
                <a:tab pos="449263" algn="l"/>
                <a:tab pos="898525" algn="l"/>
              </a:tabLst>
              <a:defRPr>
                <a:solidFill>
                  <a:srgbClr val="000000"/>
                </a:solidFill>
                <a:latin typeface="Arial" charset="0"/>
                <a:ea typeface="DejaVu Sans" charset="0"/>
                <a:cs typeface="DejaVu Sans" charset="0"/>
              </a:defRPr>
            </a:lvl3pPr>
            <a:lvl4pPr>
              <a:tabLst>
                <a:tab pos="449263" algn="l"/>
                <a:tab pos="898525" algn="l"/>
              </a:tabLst>
              <a:defRPr>
                <a:solidFill>
                  <a:srgbClr val="000000"/>
                </a:solidFill>
                <a:latin typeface="Arial" charset="0"/>
                <a:ea typeface="DejaVu Sans" charset="0"/>
                <a:cs typeface="DejaVu Sans" charset="0"/>
              </a:defRPr>
            </a:lvl4pPr>
            <a:lvl5pPr>
              <a:tabLst>
                <a:tab pos="449263" algn="l"/>
                <a:tab pos="898525" algn="l"/>
              </a:tabLst>
              <a:defRPr>
                <a:solidFill>
                  <a:srgbClr val="000000"/>
                </a:solidFill>
                <a:latin typeface="Arial" charset="0"/>
                <a:ea typeface="DejaVu Sans" charset="0"/>
                <a:cs typeface="DejaVu Sans"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Lst>
              <a:defRPr>
                <a:solidFill>
                  <a:srgbClr val="000000"/>
                </a:solidFill>
                <a:latin typeface="Arial" charset="0"/>
                <a:ea typeface="DejaVu Sans" charset="0"/>
                <a:cs typeface="DejaVu Sans"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Lst>
              <a:defRPr>
                <a:solidFill>
                  <a:srgbClr val="000000"/>
                </a:solidFill>
                <a:latin typeface="Arial" charset="0"/>
                <a:ea typeface="DejaVu Sans" charset="0"/>
                <a:cs typeface="DejaVu Sans"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Lst>
              <a:defRPr>
                <a:solidFill>
                  <a:srgbClr val="000000"/>
                </a:solidFill>
                <a:latin typeface="Arial" charset="0"/>
                <a:ea typeface="DejaVu Sans" charset="0"/>
                <a:cs typeface="DejaVu Sans"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Lst>
              <a:defRPr>
                <a:solidFill>
                  <a:srgbClr val="000000"/>
                </a:solidFill>
                <a:latin typeface="Arial" charset="0"/>
                <a:ea typeface="DejaVu Sans" charset="0"/>
                <a:cs typeface="DejaVu Sans" charset="0"/>
              </a:defRPr>
            </a:lvl9pPr>
          </a:lstStyle>
          <a:p>
            <a:r>
              <a:rPr lang="en-US" altLang="x-none" sz="2844" b="1"/>
              <a:t>Neutron</a:t>
            </a:r>
          </a:p>
        </p:txBody>
      </p:sp>
      <p:sp>
        <p:nvSpPr>
          <p:cNvPr id="20489" name="Text Box 9"/>
          <p:cNvSpPr txBox="1">
            <a:spLocks noChangeArrowheads="1"/>
          </p:cNvSpPr>
          <p:nvPr/>
        </p:nvSpPr>
        <p:spPr bwMode="auto">
          <a:xfrm>
            <a:off x="1548835" y="6599485"/>
            <a:ext cx="498970" cy="64120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91816" rIns="128000" bIns="64000"/>
          <a:lstStyle/>
          <a:p>
            <a:r>
              <a:rPr lang="en-US" altLang="x-none" sz="3129" b="1">
                <a:solidFill>
                  <a:srgbClr val="FFFFFF"/>
                </a:solidFill>
                <a:ea typeface="DejaVu Sans" charset="0"/>
                <a:cs typeface="DejaVu Sans" charset="0"/>
              </a:rPr>
              <a:t>d</a:t>
            </a:r>
          </a:p>
        </p:txBody>
      </p:sp>
      <p:sp>
        <p:nvSpPr>
          <p:cNvPr id="20490" name="Text Box 10"/>
          <p:cNvSpPr txBox="1">
            <a:spLocks noChangeArrowheads="1"/>
          </p:cNvSpPr>
          <p:nvPr/>
        </p:nvSpPr>
        <p:spPr bwMode="auto">
          <a:xfrm>
            <a:off x="2779326" y="6599485"/>
            <a:ext cx="498968" cy="64120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91816" rIns="128000" bIns="64000"/>
          <a:lstStyle/>
          <a:p>
            <a:r>
              <a:rPr lang="en-US" altLang="x-none" sz="3129" b="1">
                <a:solidFill>
                  <a:srgbClr val="FFFFFF"/>
                </a:solidFill>
                <a:ea typeface="DejaVu Sans" charset="0"/>
                <a:cs typeface="DejaVu Sans" charset="0"/>
              </a:rPr>
              <a:t>d</a:t>
            </a:r>
          </a:p>
        </p:txBody>
      </p:sp>
      <p:sp>
        <p:nvSpPr>
          <p:cNvPr id="20491" name="Text Box 11"/>
          <p:cNvSpPr txBox="1">
            <a:spLocks noChangeArrowheads="1"/>
          </p:cNvSpPr>
          <p:nvPr/>
        </p:nvSpPr>
        <p:spPr bwMode="auto">
          <a:xfrm>
            <a:off x="2113280" y="7726116"/>
            <a:ext cx="498970" cy="64120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91816" rIns="128000" bIns="64000"/>
          <a:lstStyle/>
          <a:p>
            <a:r>
              <a:rPr lang="en-US" altLang="x-none" sz="3129" b="1">
                <a:solidFill>
                  <a:srgbClr val="FFFFFF"/>
                </a:solidFill>
                <a:ea typeface="DejaVu Sans" charset="0"/>
                <a:cs typeface="DejaVu Sans" charset="0"/>
              </a:rPr>
              <a:t>u</a:t>
            </a:r>
          </a:p>
        </p:txBody>
      </p:sp>
      <p:sp>
        <p:nvSpPr>
          <p:cNvPr id="20492" name="Text Box 12"/>
          <p:cNvSpPr txBox="1">
            <a:spLocks noChangeArrowheads="1"/>
          </p:cNvSpPr>
          <p:nvPr/>
        </p:nvSpPr>
        <p:spPr bwMode="auto">
          <a:xfrm>
            <a:off x="4608126" y="1587219"/>
            <a:ext cx="1320799" cy="53057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86758" rIns="128000" bIns="64000"/>
          <a:lstStyle>
            <a:lvl1pPr>
              <a:tabLst>
                <a:tab pos="449263" algn="l"/>
                <a:tab pos="898525" algn="l"/>
              </a:tabLst>
              <a:defRPr>
                <a:solidFill>
                  <a:srgbClr val="000000"/>
                </a:solidFill>
                <a:latin typeface="Arial" charset="0"/>
                <a:ea typeface="DejaVu Sans" charset="0"/>
                <a:cs typeface="DejaVu Sans" charset="0"/>
              </a:defRPr>
            </a:lvl1pPr>
            <a:lvl2pPr>
              <a:tabLst>
                <a:tab pos="449263" algn="l"/>
                <a:tab pos="898525" algn="l"/>
              </a:tabLst>
              <a:defRPr>
                <a:solidFill>
                  <a:srgbClr val="000000"/>
                </a:solidFill>
                <a:latin typeface="Arial" charset="0"/>
                <a:ea typeface="DejaVu Sans" charset="0"/>
                <a:cs typeface="DejaVu Sans" charset="0"/>
              </a:defRPr>
            </a:lvl2pPr>
            <a:lvl3pPr>
              <a:tabLst>
                <a:tab pos="449263" algn="l"/>
                <a:tab pos="898525" algn="l"/>
              </a:tabLst>
              <a:defRPr>
                <a:solidFill>
                  <a:srgbClr val="000000"/>
                </a:solidFill>
                <a:latin typeface="Arial" charset="0"/>
                <a:ea typeface="DejaVu Sans" charset="0"/>
                <a:cs typeface="DejaVu Sans" charset="0"/>
              </a:defRPr>
            </a:lvl3pPr>
            <a:lvl4pPr>
              <a:tabLst>
                <a:tab pos="449263" algn="l"/>
                <a:tab pos="898525" algn="l"/>
              </a:tabLst>
              <a:defRPr>
                <a:solidFill>
                  <a:srgbClr val="000000"/>
                </a:solidFill>
                <a:latin typeface="Arial" charset="0"/>
                <a:ea typeface="DejaVu Sans" charset="0"/>
                <a:cs typeface="DejaVu Sans" charset="0"/>
              </a:defRPr>
            </a:lvl4pPr>
            <a:lvl5pPr>
              <a:tabLst>
                <a:tab pos="449263" algn="l"/>
                <a:tab pos="898525" algn="l"/>
              </a:tabLst>
              <a:defRPr>
                <a:solidFill>
                  <a:srgbClr val="000000"/>
                </a:solidFill>
                <a:latin typeface="Arial" charset="0"/>
                <a:ea typeface="DejaVu Sans" charset="0"/>
                <a:cs typeface="DejaVu Sans"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Lst>
              <a:defRPr>
                <a:solidFill>
                  <a:srgbClr val="000000"/>
                </a:solidFill>
                <a:latin typeface="Arial" charset="0"/>
                <a:ea typeface="DejaVu Sans" charset="0"/>
                <a:cs typeface="DejaVu Sans"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Lst>
              <a:defRPr>
                <a:solidFill>
                  <a:srgbClr val="000000"/>
                </a:solidFill>
                <a:latin typeface="Arial" charset="0"/>
                <a:ea typeface="DejaVu Sans" charset="0"/>
                <a:cs typeface="DejaVu Sans"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Lst>
              <a:defRPr>
                <a:solidFill>
                  <a:srgbClr val="000000"/>
                </a:solidFill>
                <a:latin typeface="Arial" charset="0"/>
                <a:ea typeface="DejaVu Sans" charset="0"/>
                <a:cs typeface="DejaVu Sans"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Lst>
              <a:defRPr>
                <a:solidFill>
                  <a:srgbClr val="000000"/>
                </a:solidFill>
                <a:latin typeface="Arial" charset="0"/>
                <a:ea typeface="DejaVu Sans" charset="0"/>
                <a:cs typeface="DejaVu Sans" charset="0"/>
              </a:defRPr>
            </a:lvl9pPr>
          </a:lstStyle>
          <a:p>
            <a:r>
              <a:rPr lang="en-US" altLang="x-none" sz="3413" b="1" dirty="0">
                <a:latin typeface="Gill Sans Light" charset="0"/>
                <a:ea typeface="Gill Sans Light" charset="0"/>
                <a:cs typeface="Gill Sans Light" charset="0"/>
              </a:rPr>
              <a:t>Charge</a:t>
            </a:r>
          </a:p>
        </p:txBody>
      </p:sp>
      <p:sp>
        <p:nvSpPr>
          <p:cNvPr id="20493" name="Text Box 13"/>
          <p:cNvSpPr txBox="1">
            <a:spLocks noChangeArrowheads="1"/>
          </p:cNvSpPr>
          <p:nvPr/>
        </p:nvSpPr>
        <p:spPr bwMode="auto">
          <a:xfrm>
            <a:off x="4170116" y="2713850"/>
            <a:ext cx="2926080" cy="53057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86758" rIns="128000" bIns="64000"/>
          <a:lstStyle>
            <a:lvl1pPr>
              <a:tabLst>
                <a:tab pos="449263" algn="l"/>
                <a:tab pos="898525" algn="l"/>
                <a:tab pos="1347788" algn="l"/>
                <a:tab pos="1797050" algn="l"/>
              </a:tabLst>
              <a:defRPr>
                <a:solidFill>
                  <a:srgbClr val="000000"/>
                </a:solidFill>
                <a:latin typeface="Arial" charset="0"/>
                <a:ea typeface="DejaVu Sans" charset="0"/>
                <a:cs typeface="DejaVu Sans" charset="0"/>
              </a:defRPr>
            </a:lvl1pPr>
            <a:lvl2pPr>
              <a:tabLst>
                <a:tab pos="449263" algn="l"/>
                <a:tab pos="898525" algn="l"/>
                <a:tab pos="1347788" algn="l"/>
                <a:tab pos="1797050" algn="l"/>
              </a:tabLst>
              <a:defRPr>
                <a:solidFill>
                  <a:srgbClr val="000000"/>
                </a:solidFill>
                <a:latin typeface="Arial" charset="0"/>
                <a:ea typeface="DejaVu Sans" charset="0"/>
                <a:cs typeface="DejaVu Sans" charset="0"/>
              </a:defRPr>
            </a:lvl2pPr>
            <a:lvl3pPr>
              <a:tabLst>
                <a:tab pos="449263" algn="l"/>
                <a:tab pos="898525" algn="l"/>
                <a:tab pos="1347788" algn="l"/>
                <a:tab pos="1797050" algn="l"/>
              </a:tabLst>
              <a:defRPr>
                <a:solidFill>
                  <a:srgbClr val="000000"/>
                </a:solidFill>
                <a:latin typeface="Arial" charset="0"/>
                <a:ea typeface="DejaVu Sans" charset="0"/>
                <a:cs typeface="DejaVu Sans" charset="0"/>
              </a:defRPr>
            </a:lvl3pPr>
            <a:lvl4pPr>
              <a:tabLst>
                <a:tab pos="449263" algn="l"/>
                <a:tab pos="898525" algn="l"/>
                <a:tab pos="1347788" algn="l"/>
                <a:tab pos="1797050" algn="l"/>
              </a:tabLst>
              <a:defRPr>
                <a:solidFill>
                  <a:srgbClr val="000000"/>
                </a:solidFill>
                <a:latin typeface="Arial" charset="0"/>
                <a:ea typeface="DejaVu Sans" charset="0"/>
                <a:cs typeface="DejaVu Sans" charset="0"/>
              </a:defRPr>
            </a:lvl4pPr>
            <a:lvl5pPr>
              <a:tabLst>
                <a:tab pos="449263" algn="l"/>
                <a:tab pos="898525" algn="l"/>
                <a:tab pos="1347788" algn="l"/>
                <a:tab pos="1797050" algn="l"/>
              </a:tabLst>
              <a:defRPr>
                <a:solidFill>
                  <a:srgbClr val="000000"/>
                </a:solidFill>
                <a:latin typeface="Arial" charset="0"/>
                <a:ea typeface="DejaVu Sans" charset="0"/>
                <a:cs typeface="DejaVu Sans"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Lst>
              <a:defRPr>
                <a:solidFill>
                  <a:srgbClr val="000000"/>
                </a:solidFill>
                <a:latin typeface="Arial" charset="0"/>
                <a:ea typeface="DejaVu Sans" charset="0"/>
                <a:cs typeface="DejaVu Sans"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Lst>
              <a:defRPr>
                <a:solidFill>
                  <a:srgbClr val="000000"/>
                </a:solidFill>
                <a:latin typeface="Arial" charset="0"/>
                <a:ea typeface="DejaVu Sans" charset="0"/>
                <a:cs typeface="DejaVu Sans"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Lst>
              <a:defRPr>
                <a:solidFill>
                  <a:srgbClr val="000000"/>
                </a:solidFill>
                <a:latin typeface="Arial" charset="0"/>
                <a:ea typeface="DejaVu Sans" charset="0"/>
                <a:cs typeface="DejaVu Sans"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Lst>
              <a:defRPr>
                <a:solidFill>
                  <a:srgbClr val="000000"/>
                </a:solidFill>
                <a:latin typeface="Arial" charset="0"/>
                <a:ea typeface="DejaVu Sans" charset="0"/>
                <a:cs typeface="DejaVu Sans" charset="0"/>
              </a:defRPr>
            </a:lvl9pPr>
          </a:lstStyle>
          <a:p>
            <a:r>
              <a:rPr lang="en-US" altLang="x-none" sz="3413" dirty="0">
                <a:latin typeface="Gill Sans Light" charset="0"/>
                <a:ea typeface="Gill Sans Light" charset="0"/>
                <a:cs typeface="Gill Sans Light" charset="0"/>
              </a:rPr>
              <a:t>2/3 + 2/3 -1/3 = +1</a:t>
            </a:r>
          </a:p>
        </p:txBody>
      </p:sp>
      <p:sp>
        <p:nvSpPr>
          <p:cNvPr id="20494" name="Text Box 14"/>
          <p:cNvSpPr txBox="1">
            <a:spLocks noChangeArrowheads="1"/>
          </p:cNvSpPr>
          <p:nvPr/>
        </p:nvSpPr>
        <p:spPr bwMode="auto">
          <a:xfrm>
            <a:off x="4170116" y="6093743"/>
            <a:ext cx="2652888" cy="53057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86758" rIns="128000" bIns="64000"/>
          <a:lstStyle>
            <a:lvl1pPr>
              <a:tabLst>
                <a:tab pos="449263" algn="l"/>
                <a:tab pos="898525" algn="l"/>
                <a:tab pos="1347788" algn="l"/>
                <a:tab pos="1797050" algn="l"/>
              </a:tabLst>
              <a:defRPr>
                <a:solidFill>
                  <a:srgbClr val="000000"/>
                </a:solidFill>
                <a:latin typeface="Arial" charset="0"/>
                <a:ea typeface="DejaVu Sans" charset="0"/>
                <a:cs typeface="DejaVu Sans" charset="0"/>
              </a:defRPr>
            </a:lvl1pPr>
            <a:lvl2pPr>
              <a:tabLst>
                <a:tab pos="449263" algn="l"/>
                <a:tab pos="898525" algn="l"/>
                <a:tab pos="1347788" algn="l"/>
                <a:tab pos="1797050" algn="l"/>
              </a:tabLst>
              <a:defRPr>
                <a:solidFill>
                  <a:srgbClr val="000000"/>
                </a:solidFill>
                <a:latin typeface="Arial" charset="0"/>
                <a:ea typeface="DejaVu Sans" charset="0"/>
                <a:cs typeface="DejaVu Sans" charset="0"/>
              </a:defRPr>
            </a:lvl2pPr>
            <a:lvl3pPr>
              <a:tabLst>
                <a:tab pos="449263" algn="l"/>
                <a:tab pos="898525" algn="l"/>
                <a:tab pos="1347788" algn="l"/>
                <a:tab pos="1797050" algn="l"/>
              </a:tabLst>
              <a:defRPr>
                <a:solidFill>
                  <a:srgbClr val="000000"/>
                </a:solidFill>
                <a:latin typeface="Arial" charset="0"/>
                <a:ea typeface="DejaVu Sans" charset="0"/>
                <a:cs typeface="DejaVu Sans" charset="0"/>
              </a:defRPr>
            </a:lvl3pPr>
            <a:lvl4pPr>
              <a:tabLst>
                <a:tab pos="449263" algn="l"/>
                <a:tab pos="898525" algn="l"/>
                <a:tab pos="1347788" algn="l"/>
                <a:tab pos="1797050" algn="l"/>
              </a:tabLst>
              <a:defRPr>
                <a:solidFill>
                  <a:srgbClr val="000000"/>
                </a:solidFill>
                <a:latin typeface="Arial" charset="0"/>
                <a:ea typeface="DejaVu Sans" charset="0"/>
                <a:cs typeface="DejaVu Sans" charset="0"/>
              </a:defRPr>
            </a:lvl4pPr>
            <a:lvl5pPr>
              <a:tabLst>
                <a:tab pos="449263" algn="l"/>
                <a:tab pos="898525" algn="l"/>
                <a:tab pos="1347788" algn="l"/>
                <a:tab pos="1797050" algn="l"/>
              </a:tabLst>
              <a:defRPr>
                <a:solidFill>
                  <a:srgbClr val="000000"/>
                </a:solidFill>
                <a:latin typeface="Arial" charset="0"/>
                <a:ea typeface="DejaVu Sans" charset="0"/>
                <a:cs typeface="DejaVu Sans"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Lst>
              <a:defRPr>
                <a:solidFill>
                  <a:srgbClr val="000000"/>
                </a:solidFill>
                <a:latin typeface="Arial" charset="0"/>
                <a:ea typeface="DejaVu Sans" charset="0"/>
                <a:cs typeface="DejaVu Sans"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Lst>
              <a:defRPr>
                <a:solidFill>
                  <a:srgbClr val="000000"/>
                </a:solidFill>
                <a:latin typeface="Arial" charset="0"/>
                <a:ea typeface="DejaVu Sans" charset="0"/>
                <a:cs typeface="DejaVu Sans"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Lst>
              <a:defRPr>
                <a:solidFill>
                  <a:srgbClr val="000000"/>
                </a:solidFill>
                <a:latin typeface="Arial" charset="0"/>
                <a:ea typeface="DejaVu Sans" charset="0"/>
                <a:cs typeface="DejaVu Sans"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Lst>
              <a:defRPr>
                <a:solidFill>
                  <a:srgbClr val="000000"/>
                </a:solidFill>
                <a:latin typeface="Arial" charset="0"/>
                <a:ea typeface="DejaVu Sans" charset="0"/>
                <a:cs typeface="DejaVu Sans" charset="0"/>
              </a:defRPr>
            </a:lvl9pPr>
          </a:lstStyle>
          <a:p>
            <a:r>
              <a:rPr lang="en-US" altLang="x-none" sz="3413" dirty="0">
                <a:latin typeface="Gill Sans Light" charset="0"/>
                <a:ea typeface="Gill Sans Light" charset="0"/>
                <a:cs typeface="Gill Sans Light" charset="0"/>
              </a:rPr>
              <a:t>2/3 - 1/3 -1/3 = 0</a:t>
            </a:r>
          </a:p>
        </p:txBody>
      </p:sp>
      <p:sp>
        <p:nvSpPr>
          <p:cNvPr id="20495" name="Text Box 15"/>
          <p:cNvSpPr txBox="1">
            <a:spLocks noChangeArrowheads="1"/>
          </p:cNvSpPr>
          <p:nvPr/>
        </p:nvSpPr>
        <p:spPr bwMode="auto">
          <a:xfrm>
            <a:off x="4294294" y="6926863"/>
            <a:ext cx="3183467" cy="174074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86758" rIns="128000" bIns="64000"/>
          <a:lstStyle>
            <a:lvl1pPr>
              <a:tabLst>
                <a:tab pos="449263" algn="l"/>
                <a:tab pos="898525" algn="l"/>
                <a:tab pos="1347788" algn="l"/>
                <a:tab pos="1797050" algn="l"/>
              </a:tabLst>
              <a:defRPr>
                <a:solidFill>
                  <a:srgbClr val="000000"/>
                </a:solidFill>
                <a:latin typeface="Arial" charset="0"/>
                <a:ea typeface="DejaVu Sans" charset="0"/>
                <a:cs typeface="DejaVu Sans" charset="0"/>
              </a:defRPr>
            </a:lvl1pPr>
            <a:lvl2pPr>
              <a:tabLst>
                <a:tab pos="449263" algn="l"/>
                <a:tab pos="898525" algn="l"/>
                <a:tab pos="1347788" algn="l"/>
                <a:tab pos="1797050" algn="l"/>
              </a:tabLst>
              <a:defRPr>
                <a:solidFill>
                  <a:srgbClr val="000000"/>
                </a:solidFill>
                <a:latin typeface="Arial" charset="0"/>
                <a:ea typeface="DejaVu Sans" charset="0"/>
                <a:cs typeface="DejaVu Sans" charset="0"/>
              </a:defRPr>
            </a:lvl2pPr>
            <a:lvl3pPr>
              <a:tabLst>
                <a:tab pos="449263" algn="l"/>
                <a:tab pos="898525" algn="l"/>
                <a:tab pos="1347788" algn="l"/>
                <a:tab pos="1797050" algn="l"/>
              </a:tabLst>
              <a:defRPr>
                <a:solidFill>
                  <a:srgbClr val="000000"/>
                </a:solidFill>
                <a:latin typeface="Arial" charset="0"/>
                <a:ea typeface="DejaVu Sans" charset="0"/>
                <a:cs typeface="DejaVu Sans" charset="0"/>
              </a:defRPr>
            </a:lvl3pPr>
            <a:lvl4pPr>
              <a:tabLst>
                <a:tab pos="449263" algn="l"/>
                <a:tab pos="898525" algn="l"/>
                <a:tab pos="1347788" algn="l"/>
                <a:tab pos="1797050" algn="l"/>
              </a:tabLst>
              <a:defRPr>
                <a:solidFill>
                  <a:srgbClr val="000000"/>
                </a:solidFill>
                <a:latin typeface="Arial" charset="0"/>
                <a:ea typeface="DejaVu Sans" charset="0"/>
                <a:cs typeface="DejaVu Sans" charset="0"/>
              </a:defRPr>
            </a:lvl4pPr>
            <a:lvl5pPr>
              <a:tabLst>
                <a:tab pos="449263" algn="l"/>
                <a:tab pos="898525" algn="l"/>
                <a:tab pos="1347788" algn="l"/>
                <a:tab pos="1797050" algn="l"/>
              </a:tabLst>
              <a:defRPr>
                <a:solidFill>
                  <a:srgbClr val="000000"/>
                </a:solidFill>
                <a:latin typeface="Arial" charset="0"/>
                <a:ea typeface="DejaVu Sans" charset="0"/>
                <a:cs typeface="DejaVu Sans"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Lst>
              <a:defRPr>
                <a:solidFill>
                  <a:srgbClr val="000000"/>
                </a:solidFill>
                <a:latin typeface="Arial" charset="0"/>
                <a:ea typeface="DejaVu Sans" charset="0"/>
                <a:cs typeface="DejaVu Sans"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Lst>
              <a:defRPr>
                <a:solidFill>
                  <a:srgbClr val="000000"/>
                </a:solidFill>
                <a:latin typeface="Arial" charset="0"/>
                <a:ea typeface="DejaVu Sans" charset="0"/>
                <a:cs typeface="DejaVu Sans"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Lst>
              <a:defRPr>
                <a:solidFill>
                  <a:srgbClr val="000000"/>
                </a:solidFill>
                <a:latin typeface="Arial" charset="0"/>
                <a:ea typeface="DejaVu Sans" charset="0"/>
                <a:cs typeface="DejaVu Sans"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Lst>
              <a:defRPr>
                <a:solidFill>
                  <a:srgbClr val="000000"/>
                </a:solidFill>
                <a:latin typeface="Arial" charset="0"/>
                <a:ea typeface="DejaVu Sans" charset="0"/>
                <a:cs typeface="DejaVu Sans" charset="0"/>
              </a:defRPr>
            </a:lvl9pPr>
          </a:lstStyle>
          <a:p>
            <a:r>
              <a:rPr lang="en-US" altLang="x-none" sz="3413" dirty="0">
                <a:latin typeface="Gill Sans Light" charset="0"/>
                <a:ea typeface="Gill Sans Light" charset="0"/>
                <a:cs typeface="Gill Sans Light" charset="0"/>
              </a:rPr>
              <a:t>Quarks are </a:t>
            </a:r>
          </a:p>
          <a:p>
            <a:r>
              <a:rPr lang="en-US" altLang="x-none" sz="3413" dirty="0">
                <a:latin typeface="Gill Sans Light" charset="0"/>
                <a:ea typeface="Gill Sans Light" charset="0"/>
                <a:cs typeface="Gill Sans Light" charset="0"/>
              </a:rPr>
              <a:t>bound (confined)</a:t>
            </a:r>
          </a:p>
          <a:p>
            <a:r>
              <a:rPr lang="en-US" altLang="x-none" sz="3413" dirty="0">
                <a:latin typeface="Gill Sans Light" charset="0"/>
                <a:ea typeface="Gill Sans Light" charset="0"/>
                <a:cs typeface="Gill Sans Light" charset="0"/>
              </a:rPr>
              <a:t>by strong interaction</a:t>
            </a:r>
          </a:p>
          <a:p>
            <a:r>
              <a:rPr lang="en-US" altLang="x-none" sz="3413" dirty="0">
                <a:latin typeface="Gill Sans Light" charset="0"/>
                <a:ea typeface="Gill Sans Light" charset="0"/>
                <a:cs typeface="Gill Sans Light" charset="0"/>
              </a:rPr>
              <a:t>(gluons)</a:t>
            </a:r>
          </a:p>
        </p:txBody>
      </p:sp>
      <p:sp>
        <p:nvSpPr>
          <p:cNvPr id="20496" name="Text Box 16"/>
          <p:cNvSpPr txBox="1">
            <a:spLocks noChangeArrowheads="1"/>
          </p:cNvSpPr>
          <p:nvPr/>
        </p:nvSpPr>
        <p:spPr bwMode="auto">
          <a:xfrm>
            <a:off x="4296553" y="3393441"/>
            <a:ext cx="2479040" cy="9347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86758" rIns="128000" bIns="64000"/>
          <a:lstStyle>
            <a:lvl1pPr>
              <a:tabLst>
                <a:tab pos="449263" algn="l"/>
                <a:tab pos="898525" algn="l"/>
                <a:tab pos="1347788" algn="l"/>
              </a:tabLst>
              <a:defRPr>
                <a:solidFill>
                  <a:srgbClr val="000000"/>
                </a:solidFill>
                <a:latin typeface="Arial" charset="0"/>
                <a:ea typeface="DejaVu Sans" charset="0"/>
                <a:cs typeface="DejaVu Sans" charset="0"/>
              </a:defRPr>
            </a:lvl1pPr>
            <a:lvl2pPr>
              <a:tabLst>
                <a:tab pos="449263" algn="l"/>
                <a:tab pos="898525" algn="l"/>
                <a:tab pos="1347788" algn="l"/>
              </a:tabLst>
              <a:defRPr>
                <a:solidFill>
                  <a:srgbClr val="000000"/>
                </a:solidFill>
                <a:latin typeface="Arial" charset="0"/>
                <a:ea typeface="DejaVu Sans" charset="0"/>
                <a:cs typeface="DejaVu Sans" charset="0"/>
              </a:defRPr>
            </a:lvl2pPr>
            <a:lvl3pPr>
              <a:tabLst>
                <a:tab pos="449263" algn="l"/>
                <a:tab pos="898525" algn="l"/>
                <a:tab pos="1347788" algn="l"/>
              </a:tabLst>
              <a:defRPr>
                <a:solidFill>
                  <a:srgbClr val="000000"/>
                </a:solidFill>
                <a:latin typeface="Arial" charset="0"/>
                <a:ea typeface="DejaVu Sans" charset="0"/>
                <a:cs typeface="DejaVu Sans" charset="0"/>
              </a:defRPr>
            </a:lvl3pPr>
            <a:lvl4pPr>
              <a:tabLst>
                <a:tab pos="449263" algn="l"/>
                <a:tab pos="898525" algn="l"/>
                <a:tab pos="1347788" algn="l"/>
              </a:tabLst>
              <a:defRPr>
                <a:solidFill>
                  <a:srgbClr val="000000"/>
                </a:solidFill>
                <a:latin typeface="Arial" charset="0"/>
                <a:ea typeface="DejaVu Sans" charset="0"/>
                <a:cs typeface="DejaVu Sans" charset="0"/>
              </a:defRPr>
            </a:lvl4pPr>
            <a:lvl5pPr>
              <a:tabLst>
                <a:tab pos="449263" algn="l"/>
                <a:tab pos="898525" algn="l"/>
                <a:tab pos="1347788" algn="l"/>
              </a:tabLst>
              <a:defRPr>
                <a:solidFill>
                  <a:srgbClr val="000000"/>
                </a:solidFill>
                <a:latin typeface="Arial" charset="0"/>
                <a:ea typeface="DejaVu Sans" charset="0"/>
                <a:cs typeface="DejaVu Sans"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Lst>
              <a:defRPr>
                <a:solidFill>
                  <a:srgbClr val="000000"/>
                </a:solidFill>
                <a:latin typeface="Arial" charset="0"/>
                <a:ea typeface="DejaVu Sans" charset="0"/>
                <a:cs typeface="DejaVu Sans"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Lst>
              <a:defRPr>
                <a:solidFill>
                  <a:srgbClr val="000000"/>
                </a:solidFill>
                <a:latin typeface="Arial" charset="0"/>
                <a:ea typeface="DejaVu Sans" charset="0"/>
                <a:cs typeface="DejaVu Sans"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Lst>
              <a:defRPr>
                <a:solidFill>
                  <a:srgbClr val="000000"/>
                </a:solidFill>
                <a:latin typeface="Arial" charset="0"/>
                <a:ea typeface="DejaVu Sans" charset="0"/>
                <a:cs typeface="DejaVu Sans"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Lst>
              <a:defRPr>
                <a:solidFill>
                  <a:srgbClr val="000000"/>
                </a:solidFill>
                <a:latin typeface="Arial" charset="0"/>
                <a:ea typeface="DejaVu Sans" charset="0"/>
                <a:cs typeface="DejaVu Sans" charset="0"/>
              </a:defRPr>
            </a:lvl9pPr>
          </a:lstStyle>
          <a:p>
            <a:r>
              <a:rPr lang="en-US" altLang="x-none" sz="3413" dirty="0">
                <a:latin typeface="Gill Sans Light" charset="0"/>
                <a:ea typeface="Gill Sans Light" charset="0"/>
                <a:cs typeface="Gill Sans Light" charset="0"/>
              </a:rPr>
              <a:t>Quark charges </a:t>
            </a:r>
          </a:p>
          <a:p>
            <a:r>
              <a:rPr lang="en-US" altLang="x-none" sz="3413" dirty="0">
                <a:latin typeface="Gill Sans Light" charset="0"/>
                <a:ea typeface="Gill Sans Light" charset="0"/>
                <a:cs typeface="Gill Sans Light" charset="0"/>
              </a:rPr>
              <a:t>are fractional</a:t>
            </a:r>
          </a:p>
          <a:p>
            <a:r>
              <a:rPr lang="en-US" altLang="x-none" sz="3413" dirty="0">
                <a:latin typeface="Gill Sans Light" charset="0"/>
                <a:ea typeface="Gill Sans Light" charset="0"/>
                <a:cs typeface="Gill Sans Light" charset="0"/>
              </a:rPr>
              <a:t>of positron’s charge</a:t>
            </a:r>
          </a:p>
        </p:txBody>
      </p:sp>
      <p:sp>
        <p:nvSpPr>
          <p:cNvPr id="20497" name="Text Box 17"/>
          <p:cNvSpPr txBox="1">
            <a:spLocks noChangeArrowheads="1"/>
          </p:cNvSpPr>
          <p:nvPr/>
        </p:nvSpPr>
        <p:spPr bwMode="auto">
          <a:xfrm>
            <a:off x="8191218" y="1792676"/>
            <a:ext cx="4754880" cy="9347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86758" rIns="128000" bIns="64000"/>
          <a:lstStyle>
            <a:lvl1pPr>
              <a:tabLst>
                <a:tab pos="449263" algn="l"/>
                <a:tab pos="898525" algn="l"/>
                <a:tab pos="1347788" algn="l"/>
                <a:tab pos="1797050" algn="l"/>
                <a:tab pos="2246313" algn="l"/>
                <a:tab pos="2695575" algn="l"/>
                <a:tab pos="3144838" algn="l"/>
              </a:tabLst>
              <a:defRPr>
                <a:solidFill>
                  <a:srgbClr val="000000"/>
                </a:solidFill>
                <a:latin typeface="Arial" charset="0"/>
                <a:ea typeface="DejaVu Sans" charset="0"/>
                <a:cs typeface="DejaVu Sans" charset="0"/>
              </a:defRPr>
            </a:lvl1pPr>
            <a:lvl2pPr>
              <a:tabLst>
                <a:tab pos="449263" algn="l"/>
                <a:tab pos="898525" algn="l"/>
                <a:tab pos="1347788" algn="l"/>
                <a:tab pos="1797050" algn="l"/>
                <a:tab pos="2246313" algn="l"/>
                <a:tab pos="2695575" algn="l"/>
                <a:tab pos="3144838" algn="l"/>
              </a:tabLst>
              <a:defRPr>
                <a:solidFill>
                  <a:srgbClr val="000000"/>
                </a:solidFill>
                <a:latin typeface="Arial" charset="0"/>
                <a:ea typeface="DejaVu Sans" charset="0"/>
                <a:cs typeface="DejaVu Sans" charset="0"/>
              </a:defRPr>
            </a:lvl2pPr>
            <a:lvl3pPr>
              <a:tabLst>
                <a:tab pos="449263" algn="l"/>
                <a:tab pos="898525" algn="l"/>
                <a:tab pos="1347788" algn="l"/>
                <a:tab pos="1797050" algn="l"/>
                <a:tab pos="2246313" algn="l"/>
                <a:tab pos="2695575" algn="l"/>
                <a:tab pos="3144838" algn="l"/>
              </a:tabLst>
              <a:defRPr>
                <a:solidFill>
                  <a:srgbClr val="000000"/>
                </a:solidFill>
                <a:latin typeface="Arial" charset="0"/>
                <a:ea typeface="DejaVu Sans" charset="0"/>
                <a:cs typeface="DejaVu Sans" charset="0"/>
              </a:defRPr>
            </a:lvl3pPr>
            <a:lvl4pPr>
              <a:tabLst>
                <a:tab pos="449263" algn="l"/>
                <a:tab pos="898525" algn="l"/>
                <a:tab pos="1347788" algn="l"/>
                <a:tab pos="1797050" algn="l"/>
                <a:tab pos="2246313" algn="l"/>
                <a:tab pos="2695575" algn="l"/>
                <a:tab pos="3144838" algn="l"/>
              </a:tabLst>
              <a:defRPr>
                <a:solidFill>
                  <a:srgbClr val="000000"/>
                </a:solidFill>
                <a:latin typeface="Arial" charset="0"/>
                <a:ea typeface="DejaVu Sans" charset="0"/>
                <a:cs typeface="DejaVu Sans" charset="0"/>
              </a:defRPr>
            </a:lvl4pPr>
            <a:lvl5pPr>
              <a:tabLst>
                <a:tab pos="449263" algn="l"/>
                <a:tab pos="898525" algn="l"/>
                <a:tab pos="1347788" algn="l"/>
                <a:tab pos="1797050" algn="l"/>
                <a:tab pos="2246313" algn="l"/>
                <a:tab pos="2695575" algn="l"/>
                <a:tab pos="3144838" algn="l"/>
              </a:tabLst>
              <a:defRPr>
                <a:solidFill>
                  <a:srgbClr val="000000"/>
                </a:solidFill>
                <a:latin typeface="Arial" charset="0"/>
                <a:ea typeface="DejaVu Sans" charset="0"/>
                <a:cs typeface="DejaVu Sans"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Lst>
              <a:defRPr>
                <a:solidFill>
                  <a:srgbClr val="000000"/>
                </a:solidFill>
                <a:latin typeface="Arial" charset="0"/>
                <a:ea typeface="DejaVu Sans" charset="0"/>
                <a:cs typeface="DejaVu Sans"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Lst>
              <a:defRPr>
                <a:solidFill>
                  <a:srgbClr val="000000"/>
                </a:solidFill>
                <a:latin typeface="Arial" charset="0"/>
                <a:ea typeface="DejaVu Sans" charset="0"/>
                <a:cs typeface="DejaVu Sans"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Lst>
              <a:defRPr>
                <a:solidFill>
                  <a:srgbClr val="000000"/>
                </a:solidFill>
                <a:latin typeface="Arial" charset="0"/>
                <a:ea typeface="DejaVu Sans" charset="0"/>
                <a:cs typeface="DejaVu Sans"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Lst>
              <a:defRPr>
                <a:solidFill>
                  <a:srgbClr val="000000"/>
                </a:solidFill>
                <a:latin typeface="Arial" charset="0"/>
                <a:ea typeface="DejaVu Sans" charset="0"/>
                <a:cs typeface="DejaVu Sans" charset="0"/>
              </a:defRPr>
            </a:lvl9pPr>
          </a:lstStyle>
          <a:p>
            <a:r>
              <a:rPr lang="en-US" altLang="x-none" dirty="0">
                <a:latin typeface="Gill Sans Light" charset="0"/>
                <a:ea typeface="Gill Sans Light" charset="0"/>
                <a:cs typeface="Gill Sans Light" charset="0"/>
              </a:rPr>
              <a:t>No evidence of free quarks</a:t>
            </a:r>
          </a:p>
          <a:p>
            <a:r>
              <a:rPr lang="en-US" altLang="x-none" dirty="0">
                <a:latin typeface="Gill Sans Light" charset="0"/>
                <a:ea typeface="Gill Sans Light" charset="0"/>
                <a:cs typeface="Gill Sans Light" charset="0"/>
              </a:rPr>
              <a:t>observed directly in experiment</a:t>
            </a:r>
          </a:p>
        </p:txBody>
      </p:sp>
      <p:sp>
        <p:nvSpPr>
          <p:cNvPr id="20498" name="Text Box 18"/>
          <p:cNvSpPr txBox="1">
            <a:spLocks noChangeArrowheads="1"/>
          </p:cNvSpPr>
          <p:nvPr/>
        </p:nvSpPr>
        <p:spPr bwMode="auto">
          <a:xfrm>
            <a:off x="8193477" y="3585352"/>
            <a:ext cx="3653084" cy="9347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86758" rIns="128000" bIns="64000"/>
          <a:lstStyle>
            <a:lvl1pPr>
              <a:tabLst>
                <a:tab pos="449263" algn="l"/>
                <a:tab pos="898525" algn="l"/>
                <a:tab pos="1347788" algn="l"/>
                <a:tab pos="1797050" algn="l"/>
                <a:tab pos="2246313" algn="l"/>
              </a:tabLst>
              <a:defRPr>
                <a:solidFill>
                  <a:srgbClr val="000000"/>
                </a:solidFill>
                <a:latin typeface="Arial" charset="0"/>
                <a:ea typeface="DejaVu Sans" charset="0"/>
                <a:cs typeface="DejaVu Sans" charset="0"/>
              </a:defRPr>
            </a:lvl1pPr>
            <a:lvl2pPr>
              <a:tabLst>
                <a:tab pos="449263" algn="l"/>
                <a:tab pos="898525" algn="l"/>
                <a:tab pos="1347788" algn="l"/>
                <a:tab pos="1797050" algn="l"/>
                <a:tab pos="2246313" algn="l"/>
              </a:tabLst>
              <a:defRPr>
                <a:solidFill>
                  <a:srgbClr val="000000"/>
                </a:solidFill>
                <a:latin typeface="Arial" charset="0"/>
                <a:ea typeface="DejaVu Sans" charset="0"/>
                <a:cs typeface="DejaVu Sans" charset="0"/>
              </a:defRPr>
            </a:lvl2pPr>
            <a:lvl3pPr>
              <a:tabLst>
                <a:tab pos="449263" algn="l"/>
                <a:tab pos="898525" algn="l"/>
                <a:tab pos="1347788" algn="l"/>
                <a:tab pos="1797050" algn="l"/>
                <a:tab pos="2246313" algn="l"/>
              </a:tabLst>
              <a:defRPr>
                <a:solidFill>
                  <a:srgbClr val="000000"/>
                </a:solidFill>
                <a:latin typeface="Arial" charset="0"/>
                <a:ea typeface="DejaVu Sans" charset="0"/>
                <a:cs typeface="DejaVu Sans" charset="0"/>
              </a:defRPr>
            </a:lvl3pPr>
            <a:lvl4pPr>
              <a:tabLst>
                <a:tab pos="449263" algn="l"/>
                <a:tab pos="898525" algn="l"/>
                <a:tab pos="1347788" algn="l"/>
                <a:tab pos="1797050" algn="l"/>
                <a:tab pos="2246313" algn="l"/>
              </a:tabLst>
              <a:defRPr>
                <a:solidFill>
                  <a:srgbClr val="000000"/>
                </a:solidFill>
                <a:latin typeface="Arial" charset="0"/>
                <a:ea typeface="DejaVu Sans" charset="0"/>
                <a:cs typeface="DejaVu Sans" charset="0"/>
              </a:defRPr>
            </a:lvl4pPr>
            <a:lvl5pPr>
              <a:tabLst>
                <a:tab pos="449263" algn="l"/>
                <a:tab pos="898525" algn="l"/>
                <a:tab pos="1347788" algn="l"/>
                <a:tab pos="1797050" algn="l"/>
                <a:tab pos="2246313" algn="l"/>
              </a:tabLst>
              <a:defRPr>
                <a:solidFill>
                  <a:srgbClr val="000000"/>
                </a:solidFill>
                <a:latin typeface="Arial" charset="0"/>
                <a:ea typeface="DejaVu Sans" charset="0"/>
                <a:cs typeface="DejaVu Sans"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Lst>
              <a:defRPr>
                <a:solidFill>
                  <a:srgbClr val="000000"/>
                </a:solidFill>
                <a:latin typeface="Arial" charset="0"/>
                <a:ea typeface="DejaVu Sans" charset="0"/>
                <a:cs typeface="DejaVu Sans"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Lst>
              <a:defRPr>
                <a:solidFill>
                  <a:srgbClr val="000000"/>
                </a:solidFill>
                <a:latin typeface="Arial" charset="0"/>
                <a:ea typeface="DejaVu Sans" charset="0"/>
                <a:cs typeface="DejaVu Sans"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Lst>
              <a:defRPr>
                <a:solidFill>
                  <a:srgbClr val="000000"/>
                </a:solidFill>
                <a:latin typeface="Arial" charset="0"/>
                <a:ea typeface="DejaVu Sans" charset="0"/>
                <a:cs typeface="DejaVu Sans"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Lst>
              <a:defRPr>
                <a:solidFill>
                  <a:srgbClr val="000000"/>
                </a:solidFill>
                <a:latin typeface="Arial" charset="0"/>
                <a:ea typeface="DejaVu Sans" charset="0"/>
                <a:cs typeface="DejaVu Sans" charset="0"/>
              </a:defRPr>
            </a:lvl9pPr>
          </a:lstStyle>
          <a:p>
            <a:r>
              <a:rPr lang="en-US" altLang="x-none" dirty="0">
                <a:latin typeface="Gill Sans Light" charset="0"/>
                <a:ea typeface="Gill Sans Light" charset="0"/>
                <a:cs typeface="Gill Sans Light" charset="0"/>
              </a:rPr>
              <a:t>Long distance - quarks</a:t>
            </a:r>
          </a:p>
          <a:p>
            <a:r>
              <a:rPr lang="en-US" altLang="x-none" dirty="0">
                <a:latin typeface="Gill Sans Light" charset="0"/>
                <a:ea typeface="Gill Sans Light" charset="0"/>
                <a:cs typeface="Gill Sans Light" charset="0"/>
              </a:rPr>
              <a:t>are </a:t>
            </a:r>
            <a:r>
              <a:rPr lang="en-US" altLang="x-none" b="1" dirty="0">
                <a:latin typeface="Gill Sans Light" charset="0"/>
                <a:ea typeface="Gill Sans Light" charset="0"/>
                <a:cs typeface="Gill Sans Light" charset="0"/>
              </a:rPr>
              <a:t>confined</a:t>
            </a:r>
            <a:r>
              <a:rPr lang="en-US" altLang="x-none" dirty="0">
                <a:latin typeface="Gill Sans Light" charset="0"/>
                <a:ea typeface="Gill Sans Light" charset="0"/>
                <a:cs typeface="Gill Sans Light" charset="0"/>
              </a:rPr>
              <a:t> in hadrons</a:t>
            </a:r>
          </a:p>
        </p:txBody>
      </p:sp>
      <p:sp>
        <p:nvSpPr>
          <p:cNvPr id="20499" name="Text Box 19"/>
          <p:cNvSpPr txBox="1">
            <a:spLocks noChangeArrowheads="1"/>
          </p:cNvSpPr>
          <p:nvPr/>
        </p:nvSpPr>
        <p:spPr bwMode="auto">
          <a:xfrm>
            <a:off x="8193476" y="4967112"/>
            <a:ext cx="4161084" cy="9347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86758" rIns="128000" bIns="64000"/>
          <a:lstStyle>
            <a:lvl1pPr>
              <a:tabLst>
                <a:tab pos="449263" algn="l"/>
                <a:tab pos="898525" algn="l"/>
                <a:tab pos="1347788" algn="l"/>
                <a:tab pos="1797050" algn="l"/>
                <a:tab pos="2246313" algn="l"/>
                <a:tab pos="2695575" algn="l"/>
              </a:tabLst>
              <a:defRPr>
                <a:solidFill>
                  <a:srgbClr val="000000"/>
                </a:solidFill>
                <a:latin typeface="Arial" charset="0"/>
                <a:ea typeface="DejaVu Sans" charset="0"/>
                <a:cs typeface="DejaVu Sans" charset="0"/>
              </a:defRPr>
            </a:lvl1pPr>
            <a:lvl2pPr>
              <a:tabLst>
                <a:tab pos="449263" algn="l"/>
                <a:tab pos="898525" algn="l"/>
                <a:tab pos="1347788" algn="l"/>
                <a:tab pos="1797050" algn="l"/>
                <a:tab pos="2246313" algn="l"/>
                <a:tab pos="2695575" algn="l"/>
              </a:tabLst>
              <a:defRPr>
                <a:solidFill>
                  <a:srgbClr val="000000"/>
                </a:solidFill>
                <a:latin typeface="Arial" charset="0"/>
                <a:ea typeface="DejaVu Sans" charset="0"/>
                <a:cs typeface="DejaVu Sans" charset="0"/>
              </a:defRPr>
            </a:lvl2pPr>
            <a:lvl3pPr>
              <a:tabLst>
                <a:tab pos="449263" algn="l"/>
                <a:tab pos="898525" algn="l"/>
                <a:tab pos="1347788" algn="l"/>
                <a:tab pos="1797050" algn="l"/>
                <a:tab pos="2246313" algn="l"/>
                <a:tab pos="2695575" algn="l"/>
              </a:tabLst>
              <a:defRPr>
                <a:solidFill>
                  <a:srgbClr val="000000"/>
                </a:solidFill>
                <a:latin typeface="Arial" charset="0"/>
                <a:ea typeface="DejaVu Sans" charset="0"/>
                <a:cs typeface="DejaVu Sans" charset="0"/>
              </a:defRPr>
            </a:lvl3pPr>
            <a:lvl4pPr>
              <a:tabLst>
                <a:tab pos="449263" algn="l"/>
                <a:tab pos="898525" algn="l"/>
                <a:tab pos="1347788" algn="l"/>
                <a:tab pos="1797050" algn="l"/>
                <a:tab pos="2246313" algn="l"/>
                <a:tab pos="2695575" algn="l"/>
              </a:tabLst>
              <a:defRPr>
                <a:solidFill>
                  <a:srgbClr val="000000"/>
                </a:solidFill>
                <a:latin typeface="Arial" charset="0"/>
                <a:ea typeface="DejaVu Sans" charset="0"/>
                <a:cs typeface="DejaVu Sans" charset="0"/>
              </a:defRPr>
            </a:lvl4pPr>
            <a:lvl5pPr>
              <a:tabLst>
                <a:tab pos="449263" algn="l"/>
                <a:tab pos="898525" algn="l"/>
                <a:tab pos="1347788" algn="l"/>
                <a:tab pos="1797050" algn="l"/>
                <a:tab pos="2246313" algn="l"/>
                <a:tab pos="2695575" algn="l"/>
              </a:tabLst>
              <a:defRPr>
                <a:solidFill>
                  <a:srgbClr val="000000"/>
                </a:solidFill>
                <a:latin typeface="Arial" charset="0"/>
                <a:ea typeface="DejaVu Sans" charset="0"/>
                <a:cs typeface="DejaVu Sans"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Lst>
              <a:defRPr>
                <a:solidFill>
                  <a:srgbClr val="000000"/>
                </a:solidFill>
                <a:latin typeface="Arial" charset="0"/>
                <a:ea typeface="DejaVu Sans" charset="0"/>
                <a:cs typeface="DejaVu Sans"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Lst>
              <a:defRPr>
                <a:solidFill>
                  <a:srgbClr val="000000"/>
                </a:solidFill>
                <a:latin typeface="Arial" charset="0"/>
                <a:ea typeface="DejaVu Sans" charset="0"/>
                <a:cs typeface="DejaVu Sans"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Lst>
              <a:defRPr>
                <a:solidFill>
                  <a:srgbClr val="000000"/>
                </a:solidFill>
                <a:latin typeface="Arial" charset="0"/>
                <a:ea typeface="DejaVu Sans" charset="0"/>
                <a:cs typeface="DejaVu Sans"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Lst>
              <a:defRPr>
                <a:solidFill>
                  <a:srgbClr val="000000"/>
                </a:solidFill>
                <a:latin typeface="Arial" charset="0"/>
                <a:ea typeface="DejaVu Sans" charset="0"/>
                <a:cs typeface="DejaVu Sans" charset="0"/>
              </a:defRPr>
            </a:lvl9pPr>
          </a:lstStyle>
          <a:p>
            <a:r>
              <a:rPr lang="en-US" altLang="x-none" dirty="0">
                <a:latin typeface="Gill Sans Light" charset="0"/>
                <a:ea typeface="Gill Sans Light" charset="0"/>
                <a:cs typeface="Gill Sans Light" charset="0"/>
              </a:rPr>
              <a:t>Short distance - quarks</a:t>
            </a:r>
          </a:p>
          <a:p>
            <a:r>
              <a:rPr lang="en-US" altLang="x-none" dirty="0">
                <a:latin typeface="Gill Sans Light" charset="0"/>
                <a:ea typeface="Gill Sans Light" charset="0"/>
                <a:cs typeface="Gill Sans Light" charset="0"/>
              </a:rPr>
              <a:t>behave as if they were free</a:t>
            </a:r>
          </a:p>
        </p:txBody>
      </p:sp>
      <p:sp>
        <p:nvSpPr>
          <p:cNvPr id="20500" name="Text Box 20"/>
          <p:cNvSpPr txBox="1">
            <a:spLocks noChangeArrowheads="1"/>
          </p:cNvSpPr>
          <p:nvPr/>
        </p:nvSpPr>
        <p:spPr bwMode="auto">
          <a:xfrm>
            <a:off x="8398933" y="6351130"/>
            <a:ext cx="4355254" cy="109050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64000" rIns="128000" bIns="64000"/>
          <a:lstStyle>
            <a:lvl1pPr>
              <a:tabLst>
                <a:tab pos="449263" algn="l"/>
                <a:tab pos="898525" algn="l"/>
                <a:tab pos="1347788" algn="l"/>
                <a:tab pos="1797050" algn="l"/>
                <a:tab pos="2246313" algn="l"/>
                <a:tab pos="2695575" algn="l"/>
              </a:tabLst>
              <a:defRPr>
                <a:solidFill>
                  <a:srgbClr val="000000"/>
                </a:solidFill>
                <a:latin typeface="Arial" charset="0"/>
                <a:ea typeface="DejaVu Sans" charset="0"/>
                <a:cs typeface="DejaVu Sans" charset="0"/>
              </a:defRPr>
            </a:lvl1pPr>
            <a:lvl2pPr>
              <a:tabLst>
                <a:tab pos="449263" algn="l"/>
                <a:tab pos="898525" algn="l"/>
                <a:tab pos="1347788" algn="l"/>
                <a:tab pos="1797050" algn="l"/>
                <a:tab pos="2246313" algn="l"/>
                <a:tab pos="2695575" algn="l"/>
              </a:tabLst>
              <a:defRPr>
                <a:solidFill>
                  <a:srgbClr val="000000"/>
                </a:solidFill>
                <a:latin typeface="Arial" charset="0"/>
                <a:ea typeface="DejaVu Sans" charset="0"/>
                <a:cs typeface="DejaVu Sans" charset="0"/>
              </a:defRPr>
            </a:lvl2pPr>
            <a:lvl3pPr>
              <a:tabLst>
                <a:tab pos="449263" algn="l"/>
                <a:tab pos="898525" algn="l"/>
                <a:tab pos="1347788" algn="l"/>
                <a:tab pos="1797050" algn="l"/>
                <a:tab pos="2246313" algn="l"/>
                <a:tab pos="2695575" algn="l"/>
              </a:tabLst>
              <a:defRPr>
                <a:solidFill>
                  <a:srgbClr val="000000"/>
                </a:solidFill>
                <a:latin typeface="Arial" charset="0"/>
                <a:ea typeface="DejaVu Sans" charset="0"/>
                <a:cs typeface="DejaVu Sans" charset="0"/>
              </a:defRPr>
            </a:lvl3pPr>
            <a:lvl4pPr>
              <a:tabLst>
                <a:tab pos="449263" algn="l"/>
                <a:tab pos="898525" algn="l"/>
                <a:tab pos="1347788" algn="l"/>
                <a:tab pos="1797050" algn="l"/>
                <a:tab pos="2246313" algn="l"/>
                <a:tab pos="2695575" algn="l"/>
              </a:tabLst>
              <a:defRPr>
                <a:solidFill>
                  <a:srgbClr val="000000"/>
                </a:solidFill>
                <a:latin typeface="Arial" charset="0"/>
                <a:ea typeface="DejaVu Sans" charset="0"/>
                <a:cs typeface="DejaVu Sans" charset="0"/>
              </a:defRPr>
            </a:lvl4pPr>
            <a:lvl5pPr>
              <a:tabLst>
                <a:tab pos="449263" algn="l"/>
                <a:tab pos="898525" algn="l"/>
                <a:tab pos="1347788" algn="l"/>
                <a:tab pos="1797050" algn="l"/>
                <a:tab pos="2246313" algn="l"/>
                <a:tab pos="2695575" algn="l"/>
              </a:tabLst>
              <a:defRPr>
                <a:solidFill>
                  <a:srgbClr val="000000"/>
                </a:solidFill>
                <a:latin typeface="Arial" charset="0"/>
                <a:ea typeface="DejaVu Sans" charset="0"/>
                <a:cs typeface="DejaVu Sans"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Lst>
              <a:defRPr>
                <a:solidFill>
                  <a:srgbClr val="000000"/>
                </a:solidFill>
                <a:latin typeface="Arial" charset="0"/>
                <a:ea typeface="DejaVu Sans" charset="0"/>
                <a:cs typeface="DejaVu Sans"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Lst>
              <a:defRPr>
                <a:solidFill>
                  <a:srgbClr val="000000"/>
                </a:solidFill>
                <a:latin typeface="Arial" charset="0"/>
                <a:ea typeface="DejaVu Sans" charset="0"/>
                <a:cs typeface="DejaVu Sans"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Lst>
              <a:defRPr>
                <a:solidFill>
                  <a:srgbClr val="000000"/>
                </a:solidFill>
                <a:latin typeface="Arial" charset="0"/>
                <a:ea typeface="DejaVu Sans" charset="0"/>
                <a:cs typeface="DejaVu Sans"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Lst>
              <a:defRPr>
                <a:solidFill>
                  <a:srgbClr val="000000"/>
                </a:solidFill>
                <a:latin typeface="Arial" charset="0"/>
                <a:ea typeface="DejaVu Sans" charset="0"/>
                <a:cs typeface="DejaVu Sans" charset="0"/>
              </a:defRPr>
            </a:lvl9pPr>
          </a:lstStyle>
          <a:p>
            <a:pPr>
              <a:lnSpc>
                <a:spcPct val="132000"/>
              </a:lnSpc>
            </a:pPr>
            <a:r>
              <a:rPr lang="en-US" altLang="x-none" sz="3129" dirty="0">
                <a:solidFill>
                  <a:srgbClr val="C5000B"/>
                </a:solidFill>
                <a:latin typeface="Gill Sans Light" charset="0"/>
                <a:ea typeface="Gill Sans Light" charset="0"/>
                <a:cs typeface="Gill Sans Light" charset="0"/>
              </a:rPr>
              <a:t>Asymptotic freedom -</a:t>
            </a:r>
          </a:p>
          <a:p>
            <a:pPr>
              <a:lnSpc>
                <a:spcPct val="132000"/>
              </a:lnSpc>
            </a:pPr>
            <a:r>
              <a:rPr lang="en-US" altLang="x-none" sz="3129" dirty="0">
                <a:solidFill>
                  <a:srgbClr val="C5000B"/>
                </a:solidFill>
                <a:latin typeface="Gill Sans Light" charset="0"/>
                <a:ea typeface="Gill Sans Light" charset="0"/>
                <a:cs typeface="Gill Sans Light" charset="0"/>
              </a:rPr>
              <a:t>later in this lecture!</a:t>
            </a:r>
          </a:p>
        </p:txBody>
      </p:sp>
      <p:sp>
        <p:nvSpPr>
          <p:cNvPr id="20501" name="Line 21"/>
          <p:cNvSpPr>
            <a:spLocks noChangeShapeType="1"/>
          </p:cNvSpPr>
          <p:nvPr/>
        </p:nvSpPr>
        <p:spPr bwMode="auto">
          <a:xfrm flipV="1">
            <a:off x="9728766" y="5886028"/>
            <a:ext cx="2257" cy="517030"/>
          </a:xfrm>
          <a:prstGeom prst="line">
            <a:avLst/>
          </a:prstGeom>
          <a:noFill/>
          <a:ln w="36000" cap="flat">
            <a:solidFill>
              <a:srgbClr val="C5000B"/>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sz="3413"/>
          </a:p>
        </p:txBody>
      </p:sp>
      <p:sp>
        <p:nvSpPr>
          <p:cNvPr id="24" name="Rectangle 23"/>
          <p:cNvSpPr>
            <a:spLocks noChangeArrowheads="1"/>
          </p:cNvSpPr>
          <p:nvPr/>
        </p:nvSpPr>
        <p:spPr bwMode="auto">
          <a:xfrm>
            <a:off x="9736662" y="0"/>
            <a:ext cx="3092609" cy="7961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66560" rIns="128000" bIns="66560">
            <a:spAutoFit/>
          </a:bodyPr>
          <a:lstStyle>
            <a:lvl1pPr>
              <a:tabLst>
                <a:tab pos="449263" algn="l"/>
                <a:tab pos="898525" algn="l"/>
                <a:tab pos="1347788" algn="l"/>
                <a:tab pos="1797050" algn="l"/>
                <a:tab pos="2246313" algn="l"/>
              </a:tabLst>
              <a:defRPr>
                <a:solidFill>
                  <a:srgbClr val="000000"/>
                </a:solidFill>
                <a:latin typeface="Arial" charset="0"/>
                <a:ea typeface="DejaVu Sans" charset="0"/>
                <a:cs typeface="DejaVu Sans" charset="0"/>
              </a:defRPr>
            </a:lvl1pPr>
            <a:lvl2pPr>
              <a:tabLst>
                <a:tab pos="449263" algn="l"/>
                <a:tab pos="898525" algn="l"/>
                <a:tab pos="1347788" algn="l"/>
                <a:tab pos="1797050" algn="l"/>
                <a:tab pos="2246313" algn="l"/>
              </a:tabLst>
              <a:defRPr>
                <a:solidFill>
                  <a:srgbClr val="000000"/>
                </a:solidFill>
                <a:latin typeface="Arial" charset="0"/>
                <a:ea typeface="DejaVu Sans" charset="0"/>
                <a:cs typeface="DejaVu Sans" charset="0"/>
              </a:defRPr>
            </a:lvl2pPr>
            <a:lvl3pPr>
              <a:tabLst>
                <a:tab pos="449263" algn="l"/>
                <a:tab pos="898525" algn="l"/>
                <a:tab pos="1347788" algn="l"/>
                <a:tab pos="1797050" algn="l"/>
                <a:tab pos="2246313" algn="l"/>
              </a:tabLst>
              <a:defRPr>
                <a:solidFill>
                  <a:srgbClr val="000000"/>
                </a:solidFill>
                <a:latin typeface="Arial" charset="0"/>
                <a:ea typeface="DejaVu Sans" charset="0"/>
                <a:cs typeface="DejaVu Sans" charset="0"/>
              </a:defRPr>
            </a:lvl3pPr>
            <a:lvl4pPr>
              <a:tabLst>
                <a:tab pos="449263" algn="l"/>
                <a:tab pos="898525" algn="l"/>
                <a:tab pos="1347788" algn="l"/>
                <a:tab pos="1797050" algn="l"/>
                <a:tab pos="2246313" algn="l"/>
              </a:tabLst>
              <a:defRPr>
                <a:solidFill>
                  <a:srgbClr val="000000"/>
                </a:solidFill>
                <a:latin typeface="Arial" charset="0"/>
                <a:ea typeface="DejaVu Sans" charset="0"/>
                <a:cs typeface="DejaVu Sans" charset="0"/>
              </a:defRPr>
            </a:lvl4pPr>
            <a:lvl5pPr>
              <a:tabLst>
                <a:tab pos="449263" algn="l"/>
                <a:tab pos="898525" algn="l"/>
                <a:tab pos="1347788" algn="l"/>
                <a:tab pos="1797050" algn="l"/>
                <a:tab pos="2246313" algn="l"/>
              </a:tabLst>
              <a:defRPr>
                <a:solidFill>
                  <a:srgbClr val="000000"/>
                </a:solidFill>
                <a:latin typeface="Arial" charset="0"/>
                <a:ea typeface="DejaVu Sans" charset="0"/>
                <a:cs typeface="DejaVu Sans"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Lst>
              <a:defRPr>
                <a:solidFill>
                  <a:srgbClr val="000000"/>
                </a:solidFill>
                <a:latin typeface="Arial" charset="0"/>
                <a:ea typeface="DejaVu Sans" charset="0"/>
                <a:cs typeface="DejaVu Sans"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Lst>
              <a:defRPr>
                <a:solidFill>
                  <a:srgbClr val="000000"/>
                </a:solidFill>
                <a:latin typeface="Arial" charset="0"/>
                <a:ea typeface="DejaVu Sans" charset="0"/>
                <a:cs typeface="DejaVu Sans"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Lst>
              <a:defRPr>
                <a:solidFill>
                  <a:srgbClr val="000000"/>
                </a:solidFill>
                <a:latin typeface="Arial" charset="0"/>
                <a:ea typeface="DejaVu Sans" charset="0"/>
                <a:cs typeface="DejaVu Sans"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Lst>
              <a:defRPr>
                <a:solidFill>
                  <a:srgbClr val="000000"/>
                </a:solidFill>
                <a:latin typeface="Arial" charset="0"/>
                <a:ea typeface="DejaVu Sans" charset="0"/>
                <a:cs typeface="DejaVu Sans" charset="0"/>
              </a:defRPr>
            </a:lvl9pPr>
          </a:lstStyle>
          <a:p>
            <a:pPr>
              <a:lnSpc>
                <a:spcPct val="116000"/>
              </a:lnSpc>
            </a:pPr>
            <a:r>
              <a:rPr lang="en-US" altLang="x-none" sz="3982" dirty="0">
                <a:latin typeface="Gill Sans Light" charset="0"/>
                <a:ea typeface="Gill Sans Light" charset="0"/>
                <a:cs typeface="Gill Sans Light" charset="0"/>
              </a:rPr>
              <a:t>Quark model </a:t>
            </a:r>
          </a:p>
        </p:txBody>
      </p:sp>
    </p:spTree>
    <p:extLst>
      <p:ext uri="{BB962C8B-B14F-4D97-AF65-F5344CB8AC3E}">
        <p14:creationId xmlns:p14="http://schemas.microsoft.com/office/powerpoint/2010/main" val="1720497645"/>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1"/>
          <p:cNvSpPr>
            <a:spLocks noChangeArrowheads="1"/>
          </p:cNvSpPr>
          <p:nvPr/>
        </p:nvSpPr>
        <p:spPr bwMode="auto">
          <a:xfrm>
            <a:off x="848064" y="132263"/>
            <a:ext cx="11516390" cy="7325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66560" rIns="128000" bIns="66560">
            <a:spAutoFit/>
          </a:bodyPr>
          <a:lstStyle>
            <a:lvl1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Lst>
              <a:defRPr>
                <a:solidFill>
                  <a:srgbClr val="000000"/>
                </a:solidFill>
                <a:latin typeface="Arial" charset="0"/>
                <a:ea typeface="DejaVu Sans" charset="0"/>
                <a:cs typeface="DejaVu Sans" charset="0"/>
              </a:defRPr>
            </a:lvl1pPr>
            <a:lvl2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Lst>
              <a:defRPr>
                <a:solidFill>
                  <a:srgbClr val="000000"/>
                </a:solidFill>
                <a:latin typeface="Arial" charset="0"/>
                <a:ea typeface="DejaVu Sans" charset="0"/>
                <a:cs typeface="DejaVu Sans" charset="0"/>
              </a:defRPr>
            </a:lvl2pPr>
            <a:lvl3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Lst>
              <a:defRPr>
                <a:solidFill>
                  <a:srgbClr val="000000"/>
                </a:solidFill>
                <a:latin typeface="Arial" charset="0"/>
                <a:ea typeface="DejaVu Sans" charset="0"/>
                <a:cs typeface="DejaVu Sans" charset="0"/>
              </a:defRPr>
            </a:lvl3pPr>
            <a:lvl4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Lst>
              <a:defRPr>
                <a:solidFill>
                  <a:srgbClr val="000000"/>
                </a:solidFill>
                <a:latin typeface="Arial" charset="0"/>
                <a:ea typeface="DejaVu Sans" charset="0"/>
                <a:cs typeface="DejaVu Sans" charset="0"/>
              </a:defRPr>
            </a:lvl4pPr>
            <a:lvl5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Lst>
              <a:defRPr>
                <a:solidFill>
                  <a:srgbClr val="000000"/>
                </a:solidFill>
                <a:latin typeface="Arial" charset="0"/>
                <a:ea typeface="DejaVu Sans" charset="0"/>
                <a:cs typeface="DejaVu Sans"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Lst>
              <a:defRPr>
                <a:solidFill>
                  <a:srgbClr val="000000"/>
                </a:solidFill>
                <a:latin typeface="Arial" charset="0"/>
                <a:ea typeface="DejaVu Sans" charset="0"/>
                <a:cs typeface="DejaVu Sans"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Lst>
              <a:defRPr>
                <a:solidFill>
                  <a:srgbClr val="000000"/>
                </a:solidFill>
                <a:latin typeface="Arial" charset="0"/>
                <a:ea typeface="DejaVu Sans" charset="0"/>
                <a:cs typeface="DejaVu Sans"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Lst>
              <a:defRPr>
                <a:solidFill>
                  <a:srgbClr val="000000"/>
                </a:solidFill>
                <a:latin typeface="Arial" charset="0"/>
                <a:ea typeface="DejaVu Sans" charset="0"/>
                <a:cs typeface="DejaVu Sans"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Lst>
              <a:defRPr>
                <a:solidFill>
                  <a:srgbClr val="000000"/>
                </a:solidFill>
                <a:latin typeface="Arial" charset="0"/>
                <a:ea typeface="DejaVu Sans" charset="0"/>
                <a:cs typeface="DejaVu Sans" charset="0"/>
              </a:defRPr>
            </a:lvl9pPr>
          </a:lstStyle>
          <a:p>
            <a:pPr>
              <a:lnSpc>
                <a:spcPct val="116000"/>
              </a:lnSpc>
            </a:pPr>
            <a:r>
              <a:rPr lang="en-US" altLang="x-none" sz="3600" dirty="0">
                <a:solidFill>
                  <a:srgbClr val="C5000B"/>
                </a:solidFill>
                <a:latin typeface="Gill Sans Light" charset="0"/>
                <a:ea typeface="Gill Sans Light" charset="0"/>
                <a:cs typeface="Gill Sans Light" charset="0"/>
              </a:rPr>
              <a:t>Q</a:t>
            </a:r>
            <a:r>
              <a:rPr lang="en-US" altLang="x-none" sz="3600" dirty="0">
                <a:latin typeface="Gill Sans Light" charset="0"/>
                <a:ea typeface="Gill Sans Light" charset="0"/>
                <a:cs typeface="Gill Sans Light" charset="0"/>
              </a:rPr>
              <a:t>uantum </a:t>
            </a:r>
            <a:r>
              <a:rPr lang="en-US" altLang="x-none" sz="3600" dirty="0">
                <a:solidFill>
                  <a:srgbClr val="C5000B"/>
                </a:solidFill>
                <a:latin typeface="Gill Sans Light" charset="0"/>
                <a:ea typeface="Gill Sans Light" charset="0"/>
                <a:cs typeface="Gill Sans Light" charset="0"/>
              </a:rPr>
              <a:t>E</a:t>
            </a:r>
            <a:r>
              <a:rPr lang="en-US" altLang="x-none" sz="3600" dirty="0">
                <a:latin typeface="Gill Sans Light" charset="0"/>
                <a:ea typeface="Gill Sans Light" charset="0"/>
                <a:cs typeface="Gill Sans Light" charset="0"/>
              </a:rPr>
              <a:t>lectro </a:t>
            </a:r>
            <a:r>
              <a:rPr lang="en-US" altLang="x-none" sz="3600" dirty="0">
                <a:solidFill>
                  <a:srgbClr val="C5000B"/>
                </a:solidFill>
                <a:latin typeface="Gill Sans Light" charset="0"/>
                <a:ea typeface="Gill Sans Light" charset="0"/>
                <a:cs typeface="Gill Sans Light" charset="0"/>
              </a:rPr>
              <a:t>D</a:t>
            </a:r>
            <a:r>
              <a:rPr lang="en-US" altLang="x-none" sz="3600" dirty="0">
                <a:latin typeface="Gill Sans Light" charset="0"/>
                <a:ea typeface="Gill Sans Light" charset="0"/>
                <a:cs typeface="Gill Sans Light" charset="0"/>
              </a:rPr>
              <a:t>ynamics and </a:t>
            </a:r>
            <a:r>
              <a:rPr lang="en-US" altLang="x-none" sz="3600" dirty="0">
                <a:solidFill>
                  <a:srgbClr val="C5000B"/>
                </a:solidFill>
                <a:latin typeface="Gill Sans Light" charset="0"/>
                <a:ea typeface="Gill Sans Light" charset="0"/>
                <a:cs typeface="Gill Sans Light" charset="0"/>
              </a:rPr>
              <a:t>Q</a:t>
            </a:r>
            <a:r>
              <a:rPr lang="en-US" altLang="x-none" sz="3600" dirty="0">
                <a:latin typeface="Gill Sans Light" charset="0"/>
                <a:ea typeface="Gill Sans Light" charset="0"/>
                <a:cs typeface="Gill Sans Light" charset="0"/>
              </a:rPr>
              <a:t>uantum </a:t>
            </a:r>
            <a:r>
              <a:rPr lang="en-US" altLang="x-none" sz="3600" dirty="0">
                <a:solidFill>
                  <a:srgbClr val="C5000B"/>
                </a:solidFill>
                <a:latin typeface="Gill Sans Light" charset="0"/>
                <a:ea typeface="Gill Sans Light" charset="0"/>
                <a:cs typeface="Gill Sans Light" charset="0"/>
              </a:rPr>
              <a:t>C</a:t>
            </a:r>
            <a:r>
              <a:rPr lang="en-US" altLang="x-none" sz="3600" dirty="0">
                <a:latin typeface="Gill Sans Light" charset="0"/>
                <a:ea typeface="Gill Sans Light" charset="0"/>
                <a:cs typeface="Gill Sans Light" charset="0"/>
              </a:rPr>
              <a:t>hromo </a:t>
            </a:r>
            <a:r>
              <a:rPr lang="en-US" altLang="x-none" sz="3600" dirty="0">
                <a:solidFill>
                  <a:srgbClr val="C5000B"/>
                </a:solidFill>
                <a:latin typeface="Gill Sans Light" charset="0"/>
                <a:ea typeface="Gill Sans Light" charset="0"/>
                <a:cs typeface="Gill Sans Light" charset="0"/>
              </a:rPr>
              <a:t>D</a:t>
            </a:r>
            <a:r>
              <a:rPr lang="en-US" altLang="x-none" sz="3600" dirty="0">
                <a:latin typeface="Gill Sans Light" charset="0"/>
                <a:ea typeface="Gill Sans Light" charset="0"/>
                <a:cs typeface="Gill Sans Light" charset="0"/>
              </a:rPr>
              <a:t>ynamics</a:t>
            </a:r>
          </a:p>
        </p:txBody>
      </p:sp>
      <p:sp>
        <p:nvSpPr>
          <p:cNvPr id="23554" name="Text Box 2"/>
          <p:cNvSpPr txBox="1">
            <a:spLocks noChangeArrowheads="1"/>
          </p:cNvSpPr>
          <p:nvPr/>
        </p:nvSpPr>
        <p:spPr bwMode="auto">
          <a:xfrm>
            <a:off x="2253262" y="1228231"/>
            <a:ext cx="1040836" cy="59605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89287" rIns="128000" bIns="64000"/>
          <a:lstStyle>
            <a:lvl1pPr>
              <a:tabLst>
                <a:tab pos="449263" algn="l"/>
              </a:tabLst>
              <a:defRPr>
                <a:solidFill>
                  <a:srgbClr val="000000"/>
                </a:solidFill>
                <a:latin typeface="Arial" charset="0"/>
                <a:ea typeface="DejaVu Sans" charset="0"/>
                <a:cs typeface="DejaVu Sans" charset="0"/>
              </a:defRPr>
            </a:lvl1pPr>
            <a:lvl2pPr>
              <a:tabLst>
                <a:tab pos="449263" algn="l"/>
              </a:tabLst>
              <a:defRPr>
                <a:solidFill>
                  <a:srgbClr val="000000"/>
                </a:solidFill>
                <a:latin typeface="Arial" charset="0"/>
                <a:ea typeface="DejaVu Sans" charset="0"/>
                <a:cs typeface="DejaVu Sans" charset="0"/>
              </a:defRPr>
            </a:lvl2pPr>
            <a:lvl3pPr>
              <a:tabLst>
                <a:tab pos="449263" algn="l"/>
              </a:tabLst>
              <a:defRPr>
                <a:solidFill>
                  <a:srgbClr val="000000"/>
                </a:solidFill>
                <a:latin typeface="Arial" charset="0"/>
                <a:ea typeface="DejaVu Sans" charset="0"/>
                <a:cs typeface="DejaVu Sans" charset="0"/>
              </a:defRPr>
            </a:lvl3pPr>
            <a:lvl4pPr>
              <a:tabLst>
                <a:tab pos="449263" algn="l"/>
              </a:tabLst>
              <a:defRPr>
                <a:solidFill>
                  <a:srgbClr val="000000"/>
                </a:solidFill>
                <a:latin typeface="Arial" charset="0"/>
                <a:ea typeface="DejaVu Sans" charset="0"/>
                <a:cs typeface="DejaVu Sans" charset="0"/>
              </a:defRPr>
            </a:lvl4pPr>
            <a:lvl5pPr>
              <a:tabLst>
                <a:tab pos="449263" algn="l"/>
              </a:tabLst>
              <a:defRPr>
                <a:solidFill>
                  <a:srgbClr val="000000"/>
                </a:solidFill>
                <a:latin typeface="Arial" charset="0"/>
                <a:ea typeface="DejaVu Sans" charset="0"/>
                <a:cs typeface="DejaVu Sans"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449263" algn="l"/>
              </a:tabLst>
              <a:defRPr>
                <a:solidFill>
                  <a:srgbClr val="000000"/>
                </a:solidFill>
                <a:latin typeface="Arial" charset="0"/>
                <a:ea typeface="DejaVu Sans" charset="0"/>
                <a:cs typeface="DejaVu Sans"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449263" algn="l"/>
              </a:tabLst>
              <a:defRPr>
                <a:solidFill>
                  <a:srgbClr val="000000"/>
                </a:solidFill>
                <a:latin typeface="Arial" charset="0"/>
                <a:ea typeface="DejaVu Sans" charset="0"/>
                <a:cs typeface="DejaVu Sans"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449263" algn="l"/>
              </a:tabLst>
              <a:defRPr>
                <a:solidFill>
                  <a:srgbClr val="000000"/>
                </a:solidFill>
                <a:latin typeface="Arial" charset="0"/>
                <a:ea typeface="DejaVu Sans" charset="0"/>
                <a:cs typeface="DejaVu Sans"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449263" algn="l"/>
              </a:tabLst>
              <a:defRPr>
                <a:solidFill>
                  <a:srgbClr val="000000"/>
                </a:solidFill>
                <a:latin typeface="Arial" charset="0"/>
                <a:ea typeface="DejaVu Sans" charset="0"/>
                <a:cs typeface="DejaVu Sans" charset="0"/>
              </a:defRPr>
            </a:lvl9pPr>
          </a:lstStyle>
          <a:p>
            <a:r>
              <a:rPr lang="en-US" altLang="x-none" sz="2844" dirty="0">
                <a:solidFill>
                  <a:srgbClr val="C5000B"/>
                </a:solidFill>
                <a:latin typeface="Gill Sans Light" charset="0"/>
                <a:ea typeface="Gill Sans Light" charset="0"/>
                <a:cs typeface="Gill Sans Light" charset="0"/>
              </a:rPr>
              <a:t>QED</a:t>
            </a:r>
          </a:p>
        </p:txBody>
      </p:sp>
      <p:sp>
        <p:nvSpPr>
          <p:cNvPr id="23555" name="Text Box 3"/>
          <p:cNvSpPr txBox="1">
            <a:spLocks noChangeArrowheads="1"/>
          </p:cNvSpPr>
          <p:nvPr/>
        </p:nvSpPr>
        <p:spPr bwMode="auto">
          <a:xfrm>
            <a:off x="1548835" y="2964463"/>
            <a:ext cx="498970" cy="64120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91816" rIns="128000" bIns="64000"/>
          <a:lstStyle/>
          <a:p>
            <a:r>
              <a:rPr lang="en-US" altLang="x-none" sz="3129" b="1">
                <a:solidFill>
                  <a:srgbClr val="FFFFFF"/>
                </a:solidFill>
                <a:ea typeface="DejaVu Sans" charset="0"/>
                <a:cs typeface="DejaVu Sans" charset="0"/>
              </a:rPr>
              <a:t>u</a:t>
            </a:r>
          </a:p>
        </p:txBody>
      </p:sp>
      <p:sp>
        <p:nvSpPr>
          <p:cNvPr id="23556" name="Text Box 4"/>
          <p:cNvSpPr txBox="1">
            <a:spLocks noChangeArrowheads="1"/>
          </p:cNvSpPr>
          <p:nvPr/>
        </p:nvSpPr>
        <p:spPr bwMode="auto">
          <a:xfrm>
            <a:off x="2779326" y="2964463"/>
            <a:ext cx="498968" cy="64120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91816" rIns="128000" bIns="64000"/>
          <a:lstStyle/>
          <a:p>
            <a:r>
              <a:rPr lang="en-US" altLang="x-none" sz="3129" b="1">
                <a:solidFill>
                  <a:srgbClr val="FFFFFF"/>
                </a:solidFill>
                <a:ea typeface="DejaVu Sans" charset="0"/>
                <a:cs typeface="DejaVu Sans" charset="0"/>
              </a:rPr>
              <a:t>u</a:t>
            </a:r>
          </a:p>
        </p:txBody>
      </p:sp>
      <p:sp>
        <p:nvSpPr>
          <p:cNvPr id="23557" name="Text Box 5"/>
          <p:cNvSpPr txBox="1">
            <a:spLocks noChangeArrowheads="1"/>
          </p:cNvSpPr>
          <p:nvPr/>
        </p:nvSpPr>
        <p:spPr bwMode="auto">
          <a:xfrm>
            <a:off x="2113280" y="4088836"/>
            <a:ext cx="498970" cy="64120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91816" rIns="128000" bIns="64000"/>
          <a:lstStyle/>
          <a:p>
            <a:r>
              <a:rPr lang="en-US" altLang="x-none" sz="3129" b="1">
                <a:solidFill>
                  <a:srgbClr val="FFFFFF"/>
                </a:solidFill>
                <a:ea typeface="DejaVu Sans" charset="0"/>
                <a:cs typeface="DejaVu Sans" charset="0"/>
              </a:rPr>
              <a:t>d</a:t>
            </a:r>
          </a:p>
        </p:txBody>
      </p:sp>
      <p:sp>
        <p:nvSpPr>
          <p:cNvPr id="23558" name="Text Box 6"/>
          <p:cNvSpPr txBox="1">
            <a:spLocks noChangeArrowheads="1"/>
          </p:cNvSpPr>
          <p:nvPr/>
        </p:nvSpPr>
        <p:spPr bwMode="auto">
          <a:xfrm>
            <a:off x="1548835" y="6599485"/>
            <a:ext cx="498970" cy="64120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91816" rIns="128000" bIns="64000"/>
          <a:lstStyle/>
          <a:p>
            <a:r>
              <a:rPr lang="en-US" altLang="x-none" sz="3129" b="1">
                <a:solidFill>
                  <a:srgbClr val="FFFFFF"/>
                </a:solidFill>
                <a:ea typeface="DejaVu Sans" charset="0"/>
                <a:cs typeface="DejaVu Sans" charset="0"/>
              </a:rPr>
              <a:t>d</a:t>
            </a:r>
          </a:p>
        </p:txBody>
      </p:sp>
      <p:sp>
        <p:nvSpPr>
          <p:cNvPr id="23559" name="Text Box 7"/>
          <p:cNvSpPr txBox="1">
            <a:spLocks noChangeArrowheads="1"/>
          </p:cNvSpPr>
          <p:nvPr/>
        </p:nvSpPr>
        <p:spPr bwMode="auto">
          <a:xfrm>
            <a:off x="2779326" y="6599485"/>
            <a:ext cx="498968" cy="64120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91816" rIns="128000" bIns="64000"/>
          <a:lstStyle/>
          <a:p>
            <a:r>
              <a:rPr lang="en-US" altLang="x-none" sz="3129" b="1">
                <a:solidFill>
                  <a:srgbClr val="FFFFFF"/>
                </a:solidFill>
                <a:ea typeface="DejaVu Sans" charset="0"/>
                <a:cs typeface="DejaVu Sans" charset="0"/>
              </a:rPr>
              <a:t>d</a:t>
            </a:r>
          </a:p>
        </p:txBody>
      </p:sp>
      <p:sp>
        <p:nvSpPr>
          <p:cNvPr id="23560" name="Text Box 8"/>
          <p:cNvSpPr txBox="1">
            <a:spLocks noChangeArrowheads="1"/>
          </p:cNvSpPr>
          <p:nvPr/>
        </p:nvSpPr>
        <p:spPr bwMode="auto">
          <a:xfrm>
            <a:off x="2113280" y="7726116"/>
            <a:ext cx="498970" cy="64120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91816" rIns="128000" bIns="64000"/>
          <a:lstStyle/>
          <a:p>
            <a:r>
              <a:rPr lang="en-US" altLang="x-none" sz="3129" b="1">
                <a:solidFill>
                  <a:srgbClr val="FFFFFF"/>
                </a:solidFill>
                <a:ea typeface="DejaVu Sans" charset="0"/>
                <a:cs typeface="DejaVu Sans" charset="0"/>
              </a:rPr>
              <a:t>u</a:t>
            </a:r>
          </a:p>
        </p:txBody>
      </p:sp>
      <p:sp>
        <p:nvSpPr>
          <p:cNvPr id="23562" name="Line 10"/>
          <p:cNvSpPr>
            <a:spLocks noChangeShapeType="1"/>
          </p:cNvSpPr>
          <p:nvPr/>
        </p:nvSpPr>
        <p:spPr bwMode="auto">
          <a:xfrm>
            <a:off x="6400801" y="1280161"/>
            <a:ext cx="2257" cy="7680960"/>
          </a:xfrm>
          <a:prstGeom prst="line">
            <a:avLst/>
          </a:prstGeom>
          <a:noFill/>
          <a:ln w="9525" cap="flat">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sz="3413"/>
          </a:p>
        </p:txBody>
      </p:sp>
      <p:sp>
        <p:nvSpPr>
          <p:cNvPr id="23563" name="Text Box 11"/>
          <p:cNvSpPr txBox="1">
            <a:spLocks noChangeArrowheads="1"/>
          </p:cNvSpPr>
          <p:nvPr/>
        </p:nvSpPr>
        <p:spPr bwMode="auto">
          <a:xfrm>
            <a:off x="1433690" y="1740747"/>
            <a:ext cx="2948658" cy="53057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86758" rIns="128000" bIns="64000"/>
          <a:lstStyle>
            <a:lvl1pPr>
              <a:tabLst>
                <a:tab pos="449263" algn="l"/>
                <a:tab pos="898525" algn="l"/>
                <a:tab pos="1347788" algn="l"/>
                <a:tab pos="1797050" algn="l"/>
              </a:tabLst>
              <a:defRPr>
                <a:solidFill>
                  <a:srgbClr val="000000"/>
                </a:solidFill>
                <a:latin typeface="Arial" charset="0"/>
                <a:ea typeface="DejaVu Sans" charset="0"/>
                <a:cs typeface="DejaVu Sans" charset="0"/>
              </a:defRPr>
            </a:lvl1pPr>
            <a:lvl2pPr>
              <a:tabLst>
                <a:tab pos="449263" algn="l"/>
                <a:tab pos="898525" algn="l"/>
                <a:tab pos="1347788" algn="l"/>
                <a:tab pos="1797050" algn="l"/>
              </a:tabLst>
              <a:defRPr>
                <a:solidFill>
                  <a:srgbClr val="000000"/>
                </a:solidFill>
                <a:latin typeface="Arial" charset="0"/>
                <a:ea typeface="DejaVu Sans" charset="0"/>
                <a:cs typeface="DejaVu Sans" charset="0"/>
              </a:defRPr>
            </a:lvl2pPr>
            <a:lvl3pPr>
              <a:tabLst>
                <a:tab pos="449263" algn="l"/>
                <a:tab pos="898525" algn="l"/>
                <a:tab pos="1347788" algn="l"/>
                <a:tab pos="1797050" algn="l"/>
              </a:tabLst>
              <a:defRPr>
                <a:solidFill>
                  <a:srgbClr val="000000"/>
                </a:solidFill>
                <a:latin typeface="Arial" charset="0"/>
                <a:ea typeface="DejaVu Sans" charset="0"/>
                <a:cs typeface="DejaVu Sans" charset="0"/>
              </a:defRPr>
            </a:lvl3pPr>
            <a:lvl4pPr>
              <a:tabLst>
                <a:tab pos="449263" algn="l"/>
                <a:tab pos="898525" algn="l"/>
                <a:tab pos="1347788" algn="l"/>
                <a:tab pos="1797050" algn="l"/>
              </a:tabLst>
              <a:defRPr>
                <a:solidFill>
                  <a:srgbClr val="000000"/>
                </a:solidFill>
                <a:latin typeface="Arial" charset="0"/>
                <a:ea typeface="DejaVu Sans" charset="0"/>
                <a:cs typeface="DejaVu Sans" charset="0"/>
              </a:defRPr>
            </a:lvl4pPr>
            <a:lvl5pPr>
              <a:tabLst>
                <a:tab pos="449263" algn="l"/>
                <a:tab pos="898525" algn="l"/>
                <a:tab pos="1347788" algn="l"/>
                <a:tab pos="1797050" algn="l"/>
              </a:tabLst>
              <a:defRPr>
                <a:solidFill>
                  <a:srgbClr val="000000"/>
                </a:solidFill>
                <a:latin typeface="Arial" charset="0"/>
                <a:ea typeface="DejaVu Sans" charset="0"/>
                <a:cs typeface="DejaVu Sans"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Lst>
              <a:defRPr>
                <a:solidFill>
                  <a:srgbClr val="000000"/>
                </a:solidFill>
                <a:latin typeface="Arial" charset="0"/>
                <a:ea typeface="DejaVu Sans" charset="0"/>
                <a:cs typeface="DejaVu Sans"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Lst>
              <a:defRPr>
                <a:solidFill>
                  <a:srgbClr val="000000"/>
                </a:solidFill>
                <a:latin typeface="Arial" charset="0"/>
                <a:ea typeface="DejaVu Sans" charset="0"/>
                <a:cs typeface="DejaVu Sans"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Lst>
              <a:defRPr>
                <a:solidFill>
                  <a:srgbClr val="000000"/>
                </a:solidFill>
                <a:latin typeface="Arial" charset="0"/>
                <a:ea typeface="DejaVu Sans" charset="0"/>
                <a:cs typeface="DejaVu Sans"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Lst>
              <a:defRPr>
                <a:solidFill>
                  <a:srgbClr val="000000"/>
                </a:solidFill>
                <a:latin typeface="Arial" charset="0"/>
                <a:ea typeface="DejaVu Sans" charset="0"/>
                <a:cs typeface="DejaVu Sans" charset="0"/>
              </a:defRPr>
            </a:lvl9pPr>
          </a:lstStyle>
          <a:p>
            <a:r>
              <a:rPr lang="en-US" altLang="x-none" sz="3413" dirty="0">
                <a:latin typeface="Gill Sans Light" charset="0"/>
                <a:ea typeface="Gill Sans Light" charset="0"/>
                <a:cs typeface="Gill Sans Light" charset="0"/>
              </a:rPr>
              <a:t>Gauge theory U(1)</a:t>
            </a:r>
          </a:p>
        </p:txBody>
      </p:sp>
      <p:sp>
        <p:nvSpPr>
          <p:cNvPr id="23565" name="Text Box 13"/>
          <p:cNvSpPr txBox="1">
            <a:spLocks noChangeArrowheads="1"/>
          </p:cNvSpPr>
          <p:nvPr/>
        </p:nvSpPr>
        <p:spPr bwMode="auto">
          <a:xfrm>
            <a:off x="153529" y="2456463"/>
            <a:ext cx="6242756" cy="9347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86758" rIns="128000" bIns="64000"/>
          <a:lstStyle>
            <a:lvl1pPr>
              <a:tabLst>
                <a:tab pos="449263" algn="l"/>
                <a:tab pos="898525" algn="l"/>
                <a:tab pos="1347788" algn="l"/>
                <a:tab pos="1797050" algn="l"/>
                <a:tab pos="2246313" algn="l"/>
                <a:tab pos="2695575" algn="l"/>
                <a:tab pos="3144838" algn="l"/>
                <a:tab pos="3594100" algn="l"/>
                <a:tab pos="4043363" algn="l"/>
              </a:tabLst>
              <a:defRPr>
                <a:solidFill>
                  <a:srgbClr val="000000"/>
                </a:solidFill>
                <a:latin typeface="Arial" charset="0"/>
                <a:ea typeface="DejaVu Sans" charset="0"/>
                <a:cs typeface="DejaVu Sans" charset="0"/>
              </a:defRPr>
            </a:lvl1pPr>
            <a:lvl2pPr>
              <a:tabLst>
                <a:tab pos="449263" algn="l"/>
                <a:tab pos="898525" algn="l"/>
                <a:tab pos="1347788" algn="l"/>
                <a:tab pos="1797050" algn="l"/>
                <a:tab pos="2246313" algn="l"/>
                <a:tab pos="2695575" algn="l"/>
                <a:tab pos="3144838" algn="l"/>
                <a:tab pos="3594100" algn="l"/>
                <a:tab pos="4043363" algn="l"/>
              </a:tabLst>
              <a:defRPr>
                <a:solidFill>
                  <a:srgbClr val="000000"/>
                </a:solidFill>
                <a:latin typeface="Arial" charset="0"/>
                <a:ea typeface="DejaVu Sans" charset="0"/>
                <a:cs typeface="DejaVu Sans" charset="0"/>
              </a:defRPr>
            </a:lvl2pPr>
            <a:lvl3pPr>
              <a:tabLst>
                <a:tab pos="449263" algn="l"/>
                <a:tab pos="898525" algn="l"/>
                <a:tab pos="1347788" algn="l"/>
                <a:tab pos="1797050" algn="l"/>
                <a:tab pos="2246313" algn="l"/>
                <a:tab pos="2695575" algn="l"/>
                <a:tab pos="3144838" algn="l"/>
                <a:tab pos="3594100" algn="l"/>
                <a:tab pos="4043363" algn="l"/>
              </a:tabLst>
              <a:defRPr>
                <a:solidFill>
                  <a:srgbClr val="000000"/>
                </a:solidFill>
                <a:latin typeface="Arial" charset="0"/>
                <a:ea typeface="DejaVu Sans" charset="0"/>
                <a:cs typeface="DejaVu Sans" charset="0"/>
              </a:defRPr>
            </a:lvl3pPr>
            <a:lvl4pPr>
              <a:tabLst>
                <a:tab pos="449263" algn="l"/>
                <a:tab pos="898525" algn="l"/>
                <a:tab pos="1347788" algn="l"/>
                <a:tab pos="1797050" algn="l"/>
                <a:tab pos="2246313" algn="l"/>
                <a:tab pos="2695575" algn="l"/>
                <a:tab pos="3144838" algn="l"/>
                <a:tab pos="3594100" algn="l"/>
                <a:tab pos="4043363" algn="l"/>
              </a:tabLst>
              <a:defRPr>
                <a:solidFill>
                  <a:srgbClr val="000000"/>
                </a:solidFill>
                <a:latin typeface="Arial" charset="0"/>
                <a:ea typeface="DejaVu Sans" charset="0"/>
                <a:cs typeface="DejaVu Sans" charset="0"/>
              </a:defRPr>
            </a:lvl4pPr>
            <a:lvl5pPr>
              <a:tabLst>
                <a:tab pos="449263" algn="l"/>
                <a:tab pos="898525" algn="l"/>
                <a:tab pos="1347788" algn="l"/>
                <a:tab pos="1797050" algn="l"/>
                <a:tab pos="2246313" algn="l"/>
                <a:tab pos="2695575" algn="l"/>
                <a:tab pos="3144838" algn="l"/>
                <a:tab pos="3594100" algn="l"/>
                <a:tab pos="4043363" algn="l"/>
              </a:tabLst>
              <a:defRPr>
                <a:solidFill>
                  <a:srgbClr val="000000"/>
                </a:solidFill>
                <a:latin typeface="Arial" charset="0"/>
                <a:ea typeface="DejaVu Sans" charset="0"/>
                <a:cs typeface="DejaVu Sans"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 pos="4043363" algn="l"/>
              </a:tabLst>
              <a:defRPr>
                <a:solidFill>
                  <a:srgbClr val="000000"/>
                </a:solidFill>
                <a:latin typeface="Arial" charset="0"/>
                <a:ea typeface="DejaVu Sans" charset="0"/>
                <a:cs typeface="DejaVu Sans"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 pos="4043363" algn="l"/>
              </a:tabLst>
              <a:defRPr>
                <a:solidFill>
                  <a:srgbClr val="000000"/>
                </a:solidFill>
                <a:latin typeface="Arial" charset="0"/>
                <a:ea typeface="DejaVu Sans" charset="0"/>
                <a:cs typeface="DejaVu Sans"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 pos="4043363" algn="l"/>
              </a:tabLst>
              <a:defRPr>
                <a:solidFill>
                  <a:srgbClr val="000000"/>
                </a:solidFill>
                <a:latin typeface="Arial" charset="0"/>
                <a:ea typeface="DejaVu Sans" charset="0"/>
                <a:cs typeface="DejaVu Sans"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 pos="4043363" algn="l"/>
              </a:tabLst>
              <a:defRPr>
                <a:solidFill>
                  <a:srgbClr val="000000"/>
                </a:solidFill>
                <a:latin typeface="Arial" charset="0"/>
                <a:ea typeface="DejaVu Sans" charset="0"/>
                <a:cs typeface="DejaVu Sans" charset="0"/>
              </a:defRPr>
            </a:lvl9pPr>
          </a:lstStyle>
          <a:p>
            <a:r>
              <a:rPr lang="en-US" altLang="x-none" sz="3413" dirty="0">
                <a:latin typeface="Gill Sans Light" charset="0"/>
                <a:ea typeface="Gill Sans Light" charset="0"/>
                <a:cs typeface="Gill Sans Light" charset="0"/>
              </a:rPr>
              <a:t>Force carrier: </a:t>
            </a:r>
          </a:p>
          <a:p>
            <a:r>
              <a:rPr lang="en-US" altLang="x-none" sz="3413" dirty="0">
                <a:latin typeface="Gill Sans Light" charset="0"/>
                <a:ea typeface="Gill Sans Light" charset="0"/>
                <a:cs typeface="Gill Sans Light" charset="0"/>
              </a:rPr>
              <a:t>              </a:t>
            </a:r>
            <a:r>
              <a:rPr lang="en-US" altLang="x-none" sz="2800" dirty="0">
                <a:latin typeface="Gill Sans Light" charset="0"/>
                <a:ea typeface="Gill Sans Light" charset="0"/>
                <a:cs typeface="Gill Sans Light" charset="0"/>
              </a:rPr>
              <a:t>photon (electrically neutral) </a:t>
            </a:r>
          </a:p>
        </p:txBody>
      </p:sp>
      <p:pic>
        <p:nvPicPr>
          <p:cNvPr id="23567" name="Picture 1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3486" y="2993814"/>
            <a:ext cx="1350151" cy="1792676"/>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23569" name="Text Box 17"/>
          <p:cNvSpPr txBox="1">
            <a:spLocks noChangeArrowheads="1"/>
          </p:cNvSpPr>
          <p:nvPr/>
        </p:nvSpPr>
        <p:spPr bwMode="auto">
          <a:xfrm>
            <a:off x="2201335" y="4352997"/>
            <a:ext cx="1411110" cy="53057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86758" rIns="128000" bIns="64000"/>
          <a:lstStyle>
            <a:lvl1pPr>
              <a:tabLst>
                <a:tab pos="449263" algn="l"/>
                <a:tab pos="898525" algn="l"/>
              </a:tabLst>
              <a:defRPr>
                <a:solidFill>
                  <a:srgbClr val="000000"/>
                </a:solidFill>
                <a:latin typeface="Arial" charset="0"/>
                <a:ea typeface="DejaVu Sans" charset="0"/>
                <a:cs typeface="DejaVu Sans" charset="0"/>
              </a:defRPr>
            </a:lvl1pPr>
            <a:lvl2pPr>
              <a:tabLst>
                <a:tab pos="449263" algn="l"/>
                <a:tab pos="898525" algn="l"/>
              </a:tabLst>
              <a:defRPr>
                <a:solidFill>
                  <a:srgbClr val="000000"/>
                </a:solidFill>
                <a:latin typeface="Arial" charset="0"/>
                <a:ea typeface="DejaVu Sans" charset="0"/>
                <a:cs typeface="DejaVu Sans" charset="0"/>
              </a:defRPr>
            </a:lvl2pPr>
            <a:lvl3pPr>
              <a:tabLst>
                <a:tab pos="449263" algn="l"/>
                <a:tab pos="898525" algn="l"/>
              </a:tabLst>
              <a:defRPr>
                <a:solidFill>
                  <a:srgbClr val="000000"/>
                </a:solidFill>
                <a:latin typeface="Arial" charset="0"/>
                <a:ea typeface="DejaVu Sans" charset="0"/>
                <a:cs typeface="DejaVu Sans" charset="0"/>
              </a:defRPr>
            </a:lvl3pPr>
            <a:lvl4pPr>
              <a:tabLst>
                <a:tab pos="449263" algn="l"/>
                <a:tab pos="898525" algn="l"/>
              </a:tabLst>
              <a:defRPr>
                <a:solidFill>
                  <a:srgbClr val="000000"/>
                </a:solidFill>
                <a:latin typeface="Arial" charset="0"/>
                <a:ea typeface="DejaVu Sans" charset="0"/>
                <a:cs typeface="DejaVu Sans" charset="0"/>
              </a:defRPr>
            </a:lvl4pPr>
            <a:lvl5pPr>
              <a:tabLst>
                <a:tab pos="449263" algn="l"/>
                <a:tab pos="898525" algn="l"/>
              </a:tabLst>
              <a:defRPr>
                <a:solidFill>
                  <a:srgbClr val="000000"/>
                </a:solidFill>
                <a:latin typeface="Arial" charset="0"/>
                <a:ea typeface="DejaVu Sans" charset="0"/>
                <a:cs typeface="DejaVu Sans"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Lst>
              <a:defRPr>
                <a:solidFill>
                  <a:srgbClr val="000000"/>
                </a:solidFill>
                <a:latin typeface="Arial" charset="0"/>
                <a:ea typeface="DejaVu Sans" charset="0"/>
                <a:cs typeface="DejaVu Sans"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Lst>
              <a:defRPr>
                <a:solidFill>
                  <a:srgbClr val="000000"/>
                </a:solidFill>
                <a:latin typeface="Arial" charset="0"/>
                <a:ea typeface="DejaVu Sans" charset="0"/>
                <a:cs typeface="DejaVu Sans"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Lst>
              <a:defRPr>
                <a:solidFill>
                  <a:srgbClr val="000000"/>
                </a:solidFill>
                <a:latin typeface="Arial" charset="0"/>
                <a:ea typeface="DejaVu Sans" charset="0"/>
                <a:cs typeface="DejaVu Sans"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Lst>
              <a:defRPr>
                <a:solidFill>
                  <a:srgbClr val="000000"/>
                </a:solidFill>
                <a:latin typeface="Arial" charset="0"/>
                <a:ea typeface="DejaVu Sans" charset="0"/>
                <a:cs typeface="DejaVu Sans" charset="0"/>
              </a:defRPr>
            </a:lvl9pPr>
          </a:lstStyle>
          <a:p>
            <a:r>
              <a:rPr lang="en-US" altLang="x-none" sz="3413" dirty="0">
                <a:latin typeface="Gill Sans Light" charset="0"/>
                <a:ea typeface="Gill Sans Light" charset="0"/>
                <a:cs typeface="Gill Sans Light" charset="0"/>
              </a:rPr>
              <a:t>positron</a:t>
            </a:r>
          </a:p>
        </p:txBody>
      </p:sp>
      <p:pic>
        <p:nvPicPr>
          <p:cNvPr id="23570" name="Picture 1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7058" y="5852161"/>
            <a:ext cx="2359378" cy="982134"/>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23571" name="Text Box 19"/>
          <p:cNvSpPr txBox="1">
            <a:spLocks noChangeArrowheads="1"/>
          </p:cNvSpPr>
          <p:nvPr/>
        </p:nvSpPr>
        <p:spPr bwMode="auto">
          <a:xfrm>
            <a:off x="358988" y="5068712"/>
            <a:ext cx="1774613" cy="53057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86758" rIns="128000" bIns="64000"/>
          <a:lstStyle>
            <a:lvl1pPr>
              <a:tabLst>
                <a:tab pos="449263" algn="l"/>
                <a:tab pos="898525" algn="l"/>
              </a:tabLst>
              <a:defRPr>
                <a:solidFill>
                  <a:srgbClr val="000000"/>
                </a:solidFill>
                <a:latin typeface="Arial" charset="0"/>
                <a:ea typeface="DejaVu Sans" charset="0"/>
                <a:cs typeface="DejaVu Sans" charset="0"/>
              </a:defRPr>
            </a:lvl1pPr>
            <a:lvl2pPr>
              <a:tabLst>
                <a:tab pos="449263" algn="l"/>
                <a:tab pos="898525" algn="l"/>
              </a:tabLst>
              <a:defRPr>
                <a:solidFill>
                  <a:srgbClr val="000000"/>
                </a:solidFill>
                <a:latin typeface="Arial" charset="0"/>
                <a:ea typeface="DejaVu Sans" charset="0"/>
                <a:cs typeface="DejaVu Sans" charset="0"/>
              </a:defRPr>
            </a:lvl2pPr>
            <a:lvl3pPr>
              <a:tabLst>
                <a:tab pos="449263" algn="l"/>
                <a:tab pos="898525" algn="l"/>
              </a:tabLst>
              <a:defRPr>
                <a:solidFill>
                  <a:srgbClr val="000000"/>
                </a:solidFill>
                <a:latin typeface="Arial" charset="0"/>
                <a:ea typeface="DejaVu Sans" charset="0"/>
                <a:cs typeface="DejaVu Sans" charset="0"/>
              </a:defRPr>
            </a:lvl3pPr>
            <a:lvl4pPr>
              <a:tabLst>
                <a:tab pos="449263" algn="l"/>
                <a:tab pos="898525" algn="l"/>
              </a:tabLst>
              <a:defRPr>
                <a:solidFill>
                  <a:srgbClr val="000000"/>
                </a:solidFill>
                <a:latin typeface="Arial" charset="0"/>
                <a:ea typeface="DejaVu Sans" charset="0"/>
                <a:cs typeface="DejaVu Sans" charset="0"/>
              </a:defRPr>
            </a:lvl4pPr>
            <a:lvl5pPr>
              <a:tabLst>
                <a:tab pos="449263" algn="l"/>
                <a:tab pos="898525" algn="l"/>
              </a:tabLst>
              <a:defRPr>
                <a:solidFill>
                  <a:srgbClr val="000000"/>
                </a:solidFill>
                <a:latin typeface="Arial" charset="0"/>
                <a:ea typeface="DejaVu Sans" charset="0"/>
                <a:cs typeface="DejaVu Sans"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Lst>
              <a:defRPr>
                <a:solidFill>
                  <a:srgbClr val="000000"/>
                </a:solidFill>
                <a:latin typeface="Arial" charset="0"/>
                <a:ea typeface="DejaVu Sans" charset="0"/>
                <a:cs typeface="DejaVu Sans"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Lst>
              <a:defRPr>
                <a:solidFill>
                  <a:srgbClr val="000000"/>
                </a:solidFill>
                <a:latin typeface="Arial" charset="0"/>
                <a:ea typeface="DejaVu Sans" charset="0"/>
                <a:cs typeface="DejaVu Sans"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Lst>
              <a:defRPr>
                <a:solidFill>
                  <a:srgbClr val="000000"/>
                </a:solidFill>
                <a:latin typeface="Arial" charset="0"/>
                <a:ea typeface="DejaVu Sans" charset="0"/>
                <a:cs typeface="DejaVu Sans"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Lst>
              <a:defRPr>
                <a:solidFill>
                  <a:srgbClr val="000000"/>
                </a:solidFill>
                <a:latin typeface="Arial" charset="0"/>
                <a:ea typeface="DejaVu Sans" charset="0"/>
                <a:cs typeface="DejaVu Sans" charset="0"/>
              </a:defRPr>
            </a:lvl9pPr>
          </a:lstStyle>
          <a:p>
            <a:r>
              <a:rPr lang="en-US" altLang="x-none" sz="3413" dirty="0">
                <a:latin typeface="Gill Sans Light" charset="0"/>
                <a:ea typeface="Gill Sans Light" charset="0"/>
                <a:cs typeface="Gill Sans Light" charset="0"/>
              </a:rPr>
              <a:t>Interaction</a:t>
            </a:r>
          </a:p>
        </p:txBody>
      </p:sp>
      <p:pic>
        <p:nvPicPr>
          <p:cNvPr id="23572" name="Picture 2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47343" y="5046135"/>
            <a:ext cx="1413369" cy="63443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23584" name="Text Box 32"/>
          <p:cNvSpPr txBox="1">
            <a:spLocks noChangeArrowheads="1"/>
          </p:cNvSpPr>
          <p:nvPr/>
        </p:nvSpPr>
        <p:spPr bwMode="auto">
          <a:xfrm>
            <a:off x="2201335" y="3635023"/>
            <a:ext cx="1411110" cy="53057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86758" rIns="128000" bIns="64000"/>
          <a:lstStyle>
            <a:lvl1pPr>
              <a:tabLst>
                <a:tab pos="449263" algn="l"/>
                <a:tab pos="898525" algn="l"/>
              </a:tabLst>
              <a:defRPr>
                <a:solidFill>
                  <a:srgbClr val="000000"/>
                </a:solidFill>
                <a:latin typeface="Arial" charset="0"/>
                <a:ea typeface="DejaVu Sans" charset="0"/>
                <a:cs typeface="DejaVu Sans" charset="0"/>
              </a:defRPr>
            </a:lvl1pPr>
            <a:lvl2pPr>
              <a:tabLst>
                <a:tab pos="449263" algn="l"/>
                <a:tab pos="898525" algn="l"/>
              </a:tabLst>
              <a:defRPr>
                <a:solidFill>
                  <a:srgbClr val="000000"/>
                </a:solidFill>
                <a:latin typeface="Arial" charset="0"/>
                <a:ea typeface="DejaVu Sans" charset="0"/>
                <a:cs typeface="DejaVu Sans" charset="0"/>
              </a:defRPr>
            </a:lvl2pPr>
            <a:lvl3pPr>
              <a:tabLst>
                <a:tab pos="449263" algn="l"/>
                <a:tab pos="898525" algn="l"/>
              </a:tabLst>
              <a:defRPr>
                <a:solidFill>
                  <a:srgbClr val="000000"/>
                </a:solidFill>
                <a:latin typeface="Arial" charset="0"/>
                <a:ea typeface="DejaVu Sans" charset="0"/>
                <a:cs typeface="DejaVu Sans" charset="0"/>
              </a:defRPr>
            </a:lvl3pPr>
            <a:lvl4pPr>
              <a:tabLst>
                <a:tab pos="449263" algn="l"/>
                <a:tab pos="898525" algn="l"/>
              </a:tabLst>
              <a:defRPr>
                <a:solidFill>
                  <a:srgbClr val="000000"/>
                </a:solidFill>
                <a:latin typeface="Arial" charset="0"/>
                <a:ea typeface="DejaVu Sans" charset="0"/>
                <a:cs typeface="DejaVu Sans" charset="0"/>
              </a:defRPr>
            </a:lvl4pPr>
            <a:lvl5pPr>
              <a:tabLst>
                <a:tab pos="449263" algn="l"/>
                <a:tab pos="898525" algn="l"/>
              </a:tabLst>
              <a:defRPr>
                <a:solidFill>
                  <a:srgbClr val="000000"/>
                </a:solidFill>
                <a:latin typeface="Arial" charset="0"/>
                <a:ea typeface="DejaVu Sans" charset="0"/>
                <a:cs typeface="DejaVu Sans"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Lst>
              <a:defRPr>
                <a:solidFill>
                  <a:srgbClr val="000000"/>
                </a:solidFill>
                <a:latin typeface="Arial" charset="0"/>
                <a:ea typeface="DejaVu Sans" charset="0"/>
                <a:cs typeface="DejaVu Sans"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Lst>
              <a:defRPr>
                <a:solidFill>
                  <a:srgbClr val="000000"/>
                </a:solidFill>
                <a:latin typeface="Arial" charset="0"/>
                <a:ea typeface="DejaVu Sans" charset="0"/>
                <a:cs typeface="DejaVu Sans"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Lst>
              <a:defRPr>
                <a:solidFill>
                  <a:srgbClr val="000000"/>
                </a:solidFill>
                <a:latin typeface="Arial" charset="0"/>
                <a:ea typeface="DejaVu Sans" charset="0"/>
                <a:cs typeface="DejaVu Sans"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Lst>
              <a:defRPr>
                <a:solidFill>
                  <a:srgbClr val="000000"/>
                </a:solidFill>
                <a:latin typeface="Arial" charset="0"/>
                <a:ea typeface="DejaVu Sans" charset="0"/>
                <a:cs typeface="DejaVu Sans" charset="0"/>
              </a:defRPr>
            </a:lvl9pPr>
          </a:lstStyle>
          <a:p>
            <a:r>
              <a:rPr lang="en-US" altLang="x-none" sz="3413" dirty="0">
                <a:latin typeface="Gill Sans Light" charset="0"/>
                <a:ea typeface="Gill Sans Light" charset="0"/>
                <a:cs typeface="Gill Sans Light" charset="0"/>
              </a:rPr>
              <a:t>electron</a:t>
            </a:r>
          </a:p>
        </p:txBody>
      </p:sp>
    </p:spTree>
    <p:extLst>
      <p:ext uri="{BB962C8B-B14F-4D97-AF65-F5344CB8AC3E}">
        <p14:creationId xmlns:p14="http://schemas.microsoft.com/office/powerpoint/2010/main" val="118694786"/>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1"/>
          <p:cNvSpPr>
            <a:spLocks noChangeArrowheads="1"/>
          </p:cNvSpPr>
          <p:nvPr/>
        </p:nvSpPr>
        <p:spPr bwMode="auto">
          <a:xfrm>
            <a:off x="848064" y="132263"/>
            <a:ext cx="11516390" cy="7325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66560" rIns="128000" bIns="66560">
            <a:spAutoFit/>
          </a:bodyPr>
          <a:lstStyle>
            <a:lvl1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Lst>
              <a:defRPr>
                <a:solidFill>
                  <a:srgbClr val="000000"/>
                </a:solidFill>
                <a:latin typeface="Arial" charset="0"/>
                <a:ea typeface="DejaVu Sans" charset="0"/>
                <a:cs typeface="DejaVu Sans" charset="0"/>
              </a:defRPr>
            </a:lvl1pPr>
            <a:lvl2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Lst>
              <a:defRPr>
                <a:solidFill>
                  <a:srgbClr val="000000"/>
                </a:solidFill>
                <a:latin typeface="Arial" charset="0"/>
                <a:ea typeface="DejaVu Sans" charset="0"/>
                <a:cs typeface="DejaVu Sans" charset="0"/>
              </a:defRPr>
            </a:lvl2pPr>
            <a:lvl3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Lst>
              <a:defRPr>
                <a:solidFill>
                  <a:srgbClr val="000000"/>
                </a:solidFill>
                <a:latin typeface="Arial" charset="0"/>
                <a:ea typeface="DejaVu Sans" charset="0"/>
                <a:cs typeface="DejaVu Sans" charset="0"/>
              </a:defRPr>
            </a:lvl3pPr>
            <a:lvl4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Lst>
              <a:defRPr>
                <a:solidFill>
                  <a:srgbClr val="000000"/>
                </a:solidFill>
                <a:latin typeface="Arial" charset="0"/>
                <a:ea typeface="DejaVu Sans" charset="0"/>
                <a:cs typeface="DejaVu Sans" charset="0"/>
              </a:defRPr>
            </a:lvl4pPr>
            <a:lvl5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Lst>
              <a:defRPr>
                <a:solidFill>
                  <a:srgbClr val="000000"/>
                </a:solidFill>
                <a:latin typeface="Arial" charset="0"/>
                <a:ea typeface="DejaVu Sans" charset="0"/>
                <a:cs typeface="DejaVu Sans"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Lst>
              <a:defRPr>
                <a:solidFill>
                  <a:srgbClr val="000000"/>
                </a:solidFill>
                <a:latin typeface="Arial" charset="0"/>
                <a:ea typeface="DejaVu Sans" charset="0"/>
                <a:cs typeface="DejaVu Sans"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Lst>
              <a:defRPr>
                <a:solidFill>
                  <a:srgbClr val="000000"/>
                </a:solidFill>
                <a:latin typeface="Arial" charset="0"/>
                <a:ea typeface="DejaVu Sans" charset="0"/>
                <a:cs typeface="DejaVu Sans"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Lst>
              <a:defRPr>
                <a:solidFill>
                  <a:srgbClr val="000000"/>
                </a:solidFill>
                <a:latin typeface="Arial" charset="0"/>
                <a:ea typeface="DejaVu Sans" charset="0"/>
                <a:cs typeface="DejaVu Sans"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Lst>
              <a:defRPr>
                <a:solidFill>
                  <a:srgbClr val="000000"/>
                </a:solidFill>
                <a:latin typeface="Arial" charset="0"/>
                <a:ea typeface="DejaVu Sans" charset="0"/>
                <a:cs typeface="DejaVu Sans" charset="0"/>
              </a:defRPr>
            </a:lvl9pPr>
          </a:lstStyle>
          <a:p>
            <a:pPr>
              <a:lnSpc>
                <a:spcPct val="116000"/>
              </a:lnSpc>
            </a:pPr>
            <a:r>
              <a:rPr lang="en-US" altLang="x-none" sz="3600" dirty="0">
                <a:solidFill>
                  <a:srgbClr val="C5000B"/>
                </a:solidFill>
                <a:latin typeface="Gill Sans Light" charset="0"/>
                <a:ea typeface="Gill Sans Light" charset="0"/>
                <a:cs typeface="Gill Sans Light" charset="0"/>
              </a:rPr>
              <a:t>Q</a:t>
            </a:r>
            <a:r>
              <a:rPr lang="en-US" altLang="x-none" sz="3600" dirty="0">
                <a:latin typeface="Gill Sans Light" charset="0"/>
                <a:ea typeface="Gill Sans Light" charset="0"/>
                <a:cs typeface="Gill Sans Light" charset="0"/>
              </a:rPr>
              <a:t>uantum </a:t>
            </a:r>
            <a:r>
              <a:rPr lang="en-US" altLang="x-none" sz="3600" dirty="0">
                <a:solidFill>
                  <a:srgbClr val="C5000B"/>
                </a:solidFill>
                <a:latin typeface="Gill Sans Light" charset="0"/>
                <a:ea typeface="Gill Sans Light" charset="0"/>
                <a:cs typeface="Gill Sans Light" charset="0"/>
              </a:rPr>
              <a:t>E</a:t>
            </a:r>
            <a:r>
              <a:rPr lang="en-US" altLang="x-none" sz="3600" dirty="0">
                <a:latin typeface="Gill Sans Light" charset="0"/>
                <a:ea typeface="Gill Sans Light" charset="0"/>
                <a:cs typeface="Gill Sans Light" charset="0"/>
              </a:rPr>
              <a:t>lectro </a:t>
            </a:r>
            <a:r>
              <a:rPr lang="en-US" altLang="x-none" sz="3600" dirty="0">
                <a:solidFill>
                  <a:srgbClr val="C5000B"/>
                </a:solidFill>
                <a:latin typeface="Gill Sans Light" charset="0"/>
                <a:ea typeface="Gill Sans Light" charset="0"/>
                <a:cs typeface="Gill Sans Light" charset="0"/>
              </a:rPr>
              <a:t>D</a:t>
            </a:r>
            <a:r>
              <a:rPr lang="en-US" altLang="x-none" sz="3600" dirty="0">
                <a:latin typeface="Gill Sans Light" charset="0"/>
                <a:ea typeface="Gill Sans Light" charset="0"/>
                <a:cs typeface="Gill Sans Light" charset="0"/>
              </a:rPr>
              <a:t>ynamics and </a:t>
            </a:r>
            <a:r>
              <a:rPr lang="en-US" altLang="x-none" sz="3600" dirty="0">
                <a:solidFill>
                  <a:srgbClr val="C5000B"/>
                </a:solidFill>
                <a:latin typeface="Gill Sans Light" charset="0"/>
                <a:ea typeface="Gill Sans Light" charset="0"/>
                <a:cs typeface="Gill Sans Light" charset="0"/>
              </a:rPr>
              <a:t>Q</a:t>
            </a:r>
            <a:r>
              <a:rPr lang="en-US" altLang="x-none" sz="3600" dirty="0">
                <a:latin typeface="Gill Sans Light" charset="0"/>
                <a:ea typeface="Gill Sans Light" charset="0"/>
                <a:cs typeface="Gill Sans Light" charset="0"/>
              </a:rPr>
              <a:t>uantum </a:t>
            </a:r>
            <a:r>
              <a:rPr lang="en-US" altLang="x-none" sz="3600" dirty="0">
                <a:solidFill>
                  <a:srgbClr val="C5000B"/>
                </a:solidFill>
                <a:latin typeface="Gill Sans Light" charset="0"/>
                <a:ea typeface="Gill Sans Light" charset="0"/>
                <a:cs typeface="Gill Sans Light" charset="0"/>
              </a:rPr>
              <a:t>C</a:t>
            </a:r>
            <a:r>
              <a:rPr lang="en-US" altLang="x-none" sz="3600" dirty="0">
                <a:latin typeface="Gill Sans Light" charset="0"/>
                <a:ea typeface="Gill Sans Light" charset="0"/>
                <a:cs typeface="Gill Sans Light" charset="0"/>
              </a:rPr>
              <a:t>hromo </a:t>
            </a:r>
            <a:r>
              <a:rPr lang="en-US" altLang="x-none" sz="3600" dirty="0">
                <a:solidFill>
                  <a:srgbClr val="C5000B"/>
                </a:solidFill>
                <a:latin typeface="Gill Sans Light" charset="0"/>
                <a:ea typeface="Gill Sans Light" charset="0"/>
                <a:cs typeface="Gill Sans Light" charset="0"/>
              </a:rPr>
              <a:t>D</a:t>
            </a:r>
            <a:r>
              <a:rPr lang="en-US" altLang="x-none" sz="3600" dirty="0">
                <a:latin typeface="Gill Sans Light" charset="0"/>
                <a:ea typeface="Gill Sans Light" charset="0"/>
                <a:cs typeface="Gill Sans Light" charset="0"/>
              </a:rPr>
              <a:t>ynamics</a:t>
            </a:r>
          </a:p>
        </p:txBody>
      </p:sp>
      <p:sp>
        <p:nvSpPr>
          <p:cNvPr id="23554" name="Text Box 2"/>
          <p:cNvSpPr txBox="1">
            <a:spLocks noChangeArrowheads="1"/>
          </p:cNvSpPr>
          <p:nvPr/>
        </p:nvSpPr>
        <p:spPr bwMode="auto">
          <a:xfrm>
            <a:off x="2253262" y="1228231"/>
            <a:ext cx="1040836" cy="59605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89287" rIns="128000" bIns="64000"/>
          <a:lstStyle>
            <a:lvl1pPr>
              <a:tabLst>
                <a:tab pos="449263" algn="l"/>
              </a:tabLst>
              <a:defRPr>
                <a:solidFill>
                  <a:srgbClr val="000000"/>
                </a:solidFill>
                <a:latin typeface="Arial" charset="0"/>
                <a:ea typeface="DejaVu Sans" charset="0"/>
                <a:cs typeface="DejaVu Sans" charset="0"/>
              </a:defRPr>
            </a:lvl1pPr>
            <a:lvl2pPr>
              <a:tabLst>
                <a:tab pos="449263" algn="l"/>
              </a:tabLst>
              <a:defRPr>
                <a:solidFill>
                  <a:srgbClr val="000000"/>
                </a:solidFill>
                <a:latin typeface="Arial" charset="0"/>
                <a:ea typeface="DejaVu Sans" charset="0"/>
                <a:cs typeface="DejaVu Sans" charset="0"/>
              </a:defRPr>
            </a:lvl2pPr>
            <a:lvl3pPr>
              <a:tabLst>
                <a:tab pos="449263" algn="l"/>
              </a:tabLst>
              <a:defRPr>
                <a:solidFill>
                  <a:srgbClr val="000000"/>
                </a:solidFill>
                <a:latin typeface="Arial" charset="0"/>
                <a:ea typeface="DejaVu Sans" charset="0"/>
                <a:cs typeface="DejaVu Sans" charset="0"/>
              </a:defRPr>
            </a:lvl3pPr>
            <a:lvl4pPr>
              <a:tabLst>
                <a:tab pos="449263" algn="l"/>
              </a:tabLst>
              <a:defRPr>
                <a:solidFill>
                  <a:srgbClr val="000000"/>
                </a:solidFill>
                <a:latin typeface="Arial" charset="0"/>
                <a:ea typeface="DejaVu Sans" charset="0"/>
                <a:cs typeface="DejaVu Sans" charset="0"/>
              </a:defRPr>
            </a:lvl4pPr>
            <a:lvl5pPr>
              <a:tabLst>
                <a:tab pos="449263" algn="l"/>
              </a:tabLst>
              <a:defRPr>
                <a:solidFill>
                  <a:srgbClr val="000000"/>
                </a:solidFill>
                <a:latin typeface="Arial" charset="0"/>
                <a:ea typeface="DejaVu Sans" charset="0"/>
                <a:cs typeface="DejaVu Sans"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449263" algn="l"/>
              </a:tabLst>
              <a:defRPr>
                <a:solidFill>
                  <a:srgbClr val="000000"/>
                </a:solidFill>
                <a:latin typeface="Arial" charset="0"/>
                <a:ea typeface="DejaVu Sans" charset="0"/>
                <a:cs typeface="DejaVu Sans"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449263" algn="l"/>
              </a:tabLst>
              <a:defRPr>
                <a:solidFill>
                  <a:srgbClr val="000000"/>
                </a:solidFill>
                <a:latin typeface="Arial" charset="0"/>
                <a:ea typeface="DejaVu Sans" charset="0"/>
                <a:cs typeface="DejaVu Sans"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449263" algn="l"/>
              </a:tabLst>
              <a:defRPr>
                <a:solidFill>
                  <a:srgbClr val="000000"/>
                </a:solidFill>
                <a:latin typeface="Arial" charset="0"/>
                <a:ea typeface="DejaVu Sans" charset="0"/>
                <a:cs typeface="DejaVu Sans"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449263" algn="l"/>
              </a:tabLst>
              <a:defRPr>
                <a:solidFill>
                  <a:srgbClr val="000000"/>
                </a:solidFill>
                <a:latin typeface="Arial" charset="0"/>
                <a:ea typeface="DejaVu Sans" charset="0"/>
                <a:cs typeface="DejaVu Sans" charset="0"/>
              </a:defRPr>
            </a:lvl9pPr>
          </a:lstStyle>
          <a:p>
            <a:r>
              <a:rPr lang="en-US" altLang="x-none" sz="2844" dirty="0">
                <a:solidFill>
                  <a:srgbClr val="C5000B"/>
                </a:solidFill>
                <a:latin typeface="Gill Sans Light" charset="0"/>
                <a:ea typeface="Gill Sans Light" charset="0"/>
                <a:cs typeface="Gill Sans Light" charset="0"/>
              </a:rPr>
              <a:t>QED</a:t>
            </a:r>
          </a:p>
        </p:txBody>
      </p:sp>
      <p:sp>
        <p:nvSpPr>
          <p:cNvPr id="23555" name="Text Box 3"/>
          <p:cNvSpPr txBox="1">
            <a:spLocks noChangeArrowheads="1"/>
          </p:cNvSpPr>
          <p:nvPr/>
        </p:nvSpPr>
        <p:spPr bwMode="auto">
          <a:xfrm>
            <a:off x="1548835" y="2964463"/>
            <a:ext cx="498970" cy="64120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91816" rIns="128000" bIns="64000"/>
          <a:lstStyle/>
          <a:p>
            <a:r>
              <a:rPr lang="en-US" altLang="x-none" sz="3129" b="1">
                <a:solidFill>
                  <a:srgbClr val="FFFFFF"/>
                </a:solidFill>
                <a:ea typeface="DejaVu Sans" charset="0"/>
                <a:cs typeface="DejaVu Sans" charset="0"/>
              </a:rPr>
              <a:t>u</a:t>
            </a:r>
          </a:p>
        </p:txBody>
      </p:sp>
      <p:sp>
        <p:nvSpPr>
          <p:cNvPr id="23556" name="Text Box 4"/>
          <p:cNvSpPr txBox="1">
            <a:spLocks noChangeArrowheads="1"/>
          </p:cNvSpPr>
          <p:nvPr/>
        </p:nvSpPr>
        <p:spPr bwMode="auto">
          <a:xfrm>
            <a:off x="2779326" y="2964463"/>
            <a:ext cx="498968" cy="64120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91816" rIns="128000" bIns="64000"/>
          <a:lstStyle/>
          <a:p>
            <a:r>
              <a:rPr lang="en-US" altLang="x-none" sz="3129" b="1">
                <a:solidFill>
                  <a:srgbClr val="FFFFFF"/>
                </a:solidFill>
                <a:ea typeface="DejaVu Sans" charset="0"/>
                <a:cs typeface="DejaVu Sans" charset="0"/>
              </a:rPr>
              <a:t>u</a:t>
            </a:r>
          </a:p>
        </p:txBody>
      </p:sp>
      <p:sp>
        <p:nvSpPr>
          <p:cNvPr id="23557" name="Text Box 5"/>
          <p:cNvSpPr txBox="1">
            <a:spLocks noChangeArrowheads="1"/>
          </p:cNvSpPr>
          <p:nvPr/>
        </p:nvSpPr>
        <p:spPr bwMode="auto">
          <a:xfrm>
            <a:off x="2113280" y="4088836"/>
            <a:ext cx="498970" cy="64120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91816" rIns="128000" bIns="64000"/>
          <a:lstStyle/>
          <a:p>
            <a:r>
              <a:rPr lang="en-US" altLang="x-none" sz="3129" b="1">
                <a:solidFill>
                  <a:srgbClr val="FFFFFF"/>
                </a:solidFill>
                <a:ea typeface="DejaVu Sans" charset="0"/>
                <a:cs typeface="DejaVu Sans" charset="0"/>
              </a:rPr>
              <a:t>d</a:t>
            </a:r>
          </a:p>
        </p:txBody>
      </p:sp>
      <p:sp>
        <p:nvSpPr>
          <p:cNvPr id="23558" name="Text Box 6"/>
          <p:cNvSpPr txBox="1">
            <a:spLocks noChangeArrowheads="1"/>
          </p:cNvSpPr>
          <p:nvPr/>
        </p:nvSpPr>
        <p:spPr bwMode="auto">
          <a:xfrm>
            <a:off x="1548835" y="6599485"/>
            <a:ext cx="498970" cy="64120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91816" rIns="128000" bIns="64000"/>
          <a:lstStyle/>
          <a:p>
            <a:r>
              <a:rPr lang="en-US" altLang="x-none" sz="3129" b="1">
                <a:solidFill>
                  <a:srgbClr val="FFFFFF"/>
                </a:solidFill>
                <a:ea typeface="DejaVu Sans" charset="0"/>
                <a:cs typeface="DejaVu Sans" charset="0"/>
              </a:rPr>
              <a:t>d</a:t>
            </a:r>
          </a:p>
        </p:txBody>
      </p:sp>
      <p:sp>
        <p:nvSpPr>
          <p:cNvPr id="23559" name="Text Box 7"/>
          <p:cNvSpPr txBox="1">
            <a:spLocks noChangeArrowheads="1"/>
          </p:cNvSpPr>
          <p:nvPr/>
        </p:nvSpPr>
        <p:spPr bwMode="auto">
          <a:xfrm>
            <a:off x="2779326" y="6599485"/>
            <a:ext cx="498968" cy="64120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91816" rIns="128000" bIns="64000"/>
          <a:lstStyle/>
          <a:p>
            <a:r>
              <a:rPr lang="en-US" altLang="x-none" sz="3129" b="1">
                <a:solidFill>
                  <a:srgbClr val="FFFFFF"/>
                </a:solidFill>
                <a:ea typeface="DejaVu Sans" charset="0"/>
                <a:cs typeface="DejaVu Sans" charset="0"/>
              </a:rPr>
              <a:t>d</a:t>
            </a:r>
          </a:p>
        </p:txBody>
      </p:sp>
      <p:sp>
        <p:nvSpPr>
          <p:cNvPr id="23560" name="Text Box 8"/>
          <p:cNvSpPr txBox="1">
            <a:spLocks noChangeArrowheads="1"/>
          </p:cNvSpPr>
          <p:nvPr/>
        </p:nvSpPr>
        <p:spPr bwMode="auto">
          <a:xfrm>
            <a:off x="2113280" y="7726116"/>
            <a:ext cx="498970" cy="64120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91816" rIns="128000" bIns="64000"/>
          <a:lstStyle/>
          <a:p>
            <a:r>
              <a:rPr lang="en-US" altLang="x-none" sz="3129" b="1">
                <a:solidFill>
                  <a:srgbClr val="FFFFFF"/>
                </a:solidFill>
                <a:ea typeface="DejaVu Sans" charset="0"/>
                <a:cs typeface="DejaVu Sans" charset="0"/>
              </a:rPr>
              <a:t>u</a:t>
            </a:r>
          </a:p>
        </p:txBody>
      </p:sp>
      <p:sp>
        <p:nvSpPr>
          <p:cNvPr id="23562" name="Line 10"/>
          <p:cNvSpPr>
            <a:spLocks noChangeShapeType="1"/>
          </p:cNvSpPr>
          <p:nvPr/>
        </p:nvSpPr>
        <p:spPr bwMode="auto">
          <a:xfrm>
            <a:off x="6400801" y="1280161"/>
            <a:ext cx="2257" cy="7680960"/>
          </a:xfrm>
          <a:prstGeom prst="line">
            <a:avLst/>
          </a:prstGeom>
          <a:noFill/>
          <a:ln w="9525" cap="flat">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sz="3413"/>
          </a:p>
        </p:txBody>
      </p:sp>
      <p:sp>
        <p:nvSpPr>
          <p:cNvPr id="23563" name="Text Box 11"/>
          <p:cNvSpPr txBox="1">
            <a:spLocks noChangeArrowheads="1"/>
          </p:cNvSpPr>
          <p:nvPr/>
        </p:nvSpPr>
        <p:spPr bwMode="auto">
          <a:xfrm>
            <a:off x="1433690" y="1740747"/>
            <a:ext cx="2948658" cy="53057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86758" rIns="128000" bIns="64000"/>
          <a:lstStyle>
            <a:lvl1pPr>
              <a:tabLst>
                <a:tab pos="449263" algn="l"/>
                <a:tab pos="898525" algn="l"/>
                <a:tab pos="1347788" algn="l"/>
                <a:tab pos="1797050" algn="l"/>
              </a:tabLst>
              <a:defRPr>
                <a:solidFill>
                  <a:srgbClr val="000000"/>
                </a:solidFill>
                <a:latin typeface="Arial" charset="0"/>
                <a:ea typeface="DejaVu Sans" charset="0"/>
                <a:cs typeface="DejaVu Sans" charset="0"/>
              </a:defRPr>
            </a:lvl1pPr>
            <a:lvl2pPr>
              <a:tabLst>
                <a:tab pos="449263" algn="l"/>
                <a:tab pos="898525" algn="l"/>
                <a:tab pos="1347788" algn="l"/>
                <a:tab pos="1797050" algn="l"/>
              </a:tabLst>
              <a:defRPr>
                <a:solidFill>
                  <a:srgbClr val="000000"/>
                </a:solidFill>
                <a:latin typeface="Arial" charset="0"/>
                <a:ea typeface="DejaVu Sans" charset="0"/>
                <a:cs typeface="DejaVu Sans" charset="0"/>
              </a:defRPr>
            </a:lvl2pPr>
            <a:lvl3pPr>
              <a:tabLst>
                <a:tab pos="449263" algn="l"/>
                <a:tab pos="898525" algn="l"/>
                <a:tab pos="1347788" algn="l"/>
                <a:tab pos="1797050" algn="l"/>
              </a:tabLst>
              <a:defRPr>
                <a:solidFill>
                  <a:srgbClr val="000000"/>
                </a:solidFill>
                <a:latin typeface="Arial" charset="0"/>
                <a:ea typeface="DejaVu Sans" charset="0"/>
                <a:cs typeface="DejaVu Sans" charset="0"/>
              </a:defRPr>
            </a:lvl3pPr>
            <a:lvl4pPr>
              <a:tabLst>
                <a:tab pos="449263" algn="l"/>
                <a:tab pos="898525" algn="l"/>
                <a:tab pos="1347788" algn="l"/>
                <a:tab pos="1797050" algn="l"/>
              </a:tabLst>
              <a:defRPr>
                <a:solidFill>
                  <a:srgbClr val="000000"/>
                </a:solidFill>
                <a:latin typeface="Arial" charset="0"/>
                <a:ea typeface="DejaVu Sans" charset="0"/>
                <a:cs typeface="DejaVu Sans" charset="0"/>
              </a:defRPr>
            </a:lvl4pPr>
            <a:lvl5pPr>
              <a:tabLst>
                <a:tab pos="449263" algn="l"/>
                <a:tab pos="898525" algn="l"/>
                <a:tab pos="1347788" algn="l"/>
                <a:tab pos="1797050" algn="l"/>
              </a:tabLst>
              <a:defRPr>
                <a:solidFill>
                  <a:srgbClr val="000000"/>
                </a:solidFill>
                <a:latin typeface="Arial" charset="0"/>
                <a:ea typeface="DejaVu Sans" charset="0"/>
                <a:cs typeface="DejaVu Sans"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Lst>
              <a:defRPr>
                <a:solidFill>
                  <a:srgbClr val="000000"/>
                </a:solidFill>
                <a:latin typeface="Arial" charset="0"/>
                <a:ea typeface="DejaVu Sans" charset="0"/>
                <a:cs typeface="DejaVu Sans"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Lst>
              <a:defRPr>
                <a:solidFill>
                  <a:srgbClr val="000000"/>
                </a:solidFill>
                <a:latin typeface="Arial" charset="0"/>
                <a:ea typeface="DejaVu Sans" charset="0"/>
                <a:cs typeface="DejaVu Sans"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Lst>
              <a:defRPr>
                <a:solidFill>
                  <a:srgbClr val="000000"/>
                </a:solidFill>
                <a:latin typeface="Arial" charset="0"/>
                <a:ea typeface="DejaVu Sans" charset="0"/>
                <a:cs typeface="DejaVu Sans"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Lst>
              <a:defRPr>
                <a:solidFill>
                  <a:srgbClr val="000000"/>
                </a:solidFill>
                <a:latin typeface="Arial" charset="0"/>
                <a:ea typeface="DejaVu Sans" charset="0"/>
                <a:cs typeface="DejaVu Sans" charset="0"/>
              </a:defRPr>
            </a:lvl9pPr>
          </a:lstStyle>
          <a:p>
            <a:r>
              <a:rPr lang="en-US" altLang="x-none" sz="3413" dirty="0">
                <a:latin typeface="Gill Sans Light" charset="0"/>
                <a:ea typeface="Gill Sans Light" charset="0"/>
                <a:cs typeface="Gill Sans Light" charset="0"/>
              </a:rPr>
              <a:t>Gauge theory U(1)</a:t>
            </a:r>
          </a:p>
        </p:txBody>
      </p:sp>
      <p:sp>
        <p:nvSpPr>
          <p:cNvPr id="23565" name="Text Box 13"/>
          <p:cNvSpPr txBox="1">
            <a:spLocks noChangeArrowheads="1"/>
          </p:cNvSpPr>
          <p:nvPr/>
        </p:nvSpPr>
        <p:spPr bwMode="auto">
          <a:xfrm>
            <a:off x="153529" y="2456463"/>
            <a:ext cx="6242756" cy="9347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86758" rIns="128000" bIns="64000"/>
          <a:lstStyle>
            <a:lvl1pPr>
              <a:tabLst>
                <a:tab pos="449263" algn="l"/>
                <a:tab pos="898525" algn="l"/>
                <a:tab pos="1347788" algn="l"/>
                <a:tab pos="1797050" algn="l"/>
                <a:tab pos="2246313" algn="l"/>
                <a:tab pos="2695575" algn="l"/>
                <a:tab pos="3144838" algn="l"/>
                <a:tab pos="3594100" algn="l"/>
                <a:tab pos="4043363" algn="l"/>
              </a:tabLst>
              <a:defRPr>
                <a:solidFill>
                  <a:srgbClr val="000000"/>
                </a:solidFill>
                <a:latin typeface="Arial" charset="0"/>
                <a:ea typeface="DejaVu Sans" charset="0"/>
                <a:cs typeface="DejaVu Sans" charset="0"/>
              </a:defRPr>
            </a:lvl1pPr>
            <a:lvl2pPr>
              <a:tabLst>
                <a:tab pos="449263" algn="l"/>
                <a:tab pos="898525" algn="l"/>
                <a:tab pos="1347788" algn="l"/>
                <a:tab pos="1797050" algn="l"/>
                <a:tab pos="2246313" algn="l"/>
                <a:tab pos="2695575" algn="l"/>
                <a:tab pos="3144838" algn="l"/>
                <a:tab pos="3594100" algn="l"/>
                <a:tab pos="4043363" algn="l"/>
              </a:tabLst>
              <a:defRPr>
                <a:solidFill>
                  <a:srgbClr val="000000"/>
                </a:solidFill>
                <a:latin typeface="Arial" charset="0"/>
                <a:ea typeface="DejaVu Sans" charset="0"/>
                <a:cs typeface="DejaVu Sans" charset="0"/>
              </a:defRPr>
            </a:lvl2pPr>
            <a:lvl3pPr>
              <a:tabLst>
                <a:tab pos="449263" algn="l"/>
                <a:tab pos="898525" algn="l"/>
                <a:tab pos="1347788" algn="l"/>
                <a:tab pos="1797050" algn="l"/>
                <a:tab pos="2246313" algn="l"/>
                <a:tab pos="2695575" algn="l"/>
                <a:tab pos="3144838" algn="l"/>
                <a:tab pos="3594100" algn="l"/>
                <a:tab pos="4043363" algn="l"/>
              </a:tabLst>
              <a:defRPr>
                <a:solidFill>
                  <a:srgbClr val="000000"/>
                </a:solidFill>
                <a:latin typeface="Arial" charset="0"/>
                <a:ea typeface="DejaVu Sans" charset="0"/>
                <a:cs typeface="DejaVu Sans" charset="0"/>
              </a:defRPr>
            </a:lvl3pPr>
            <a:lvl4pPr>
              <a:tabLst>
                <a:tab pos="449263" algn="l"/>
                <a:tab pos="898525" algn="l"/>
                <a:tab pos="1347788" algn="l"/>
                <a:tab pos="1797050" algn="l"/>
                <a:tab pos="2246313" algn="l"/>
                <a:tab pos="2695575" algn="l"/>
                <a:tab pos="3144838" algn="l"/>
                <a:tab pos="3594100" algn="l"/>
                <a:tab pos="4043363" algn="l"/>
              </a:tabLst>
              <a:defRPr>
                <a:solidFill>
                  <a:srgbClr val="000000"/>
                </a:solidFill>
                <a:latin typeface="Arial" charset="0"/>
                <a:ea typeface="DejaVu Sans" charset="0"/>
                <a:cs typeface="DejaVu Sans" charset="0"/>
              </a:defRPr>
            </a:lvl4pPr>
            <a:lvl5pPr>
              <a:tabLst>
                <a:tab pos="449263" algn="l"/>
                <a:tab pos="898525" algn="l"/>
                <a:tab pos="1347788" algn="l"/>
                <a:tab pos="1797050" algn="l"/>
                <a:tab pos="2246313" algn="l"/>
                <a:tab pos="2695575" algn="l"/>
                <a:tab pos="3144838" algn="l"/>
                <a:tab pos="3594100" algn="l"/>
                <a:tab pos="4043363" algn="l"/>
              </a:tabLst>
              <a:defRPr>
                <a:solidFill>
                  <a:srgbClr val="000000"/>
                </a:solidFill>
                <a:latin typeface="Arial" charset="0"/>
                <a:ea typeface="DejaVu Sans" charset="0"/>
                <a:cs typeface="DejaVu Sans"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 pos="4043363" algn="l"/>
              </a:tabLst>
              <a:defRPr>
                <a:solidFill>
                  <a:srgbClr val="000000"/>
                </a:solidFill>
                <a:latin typeface="Arial" charset="0"/>
                <a:ea typeface="DejaVu Sans" charset="0"/>
                <a:cs typeface="DejaVu Sans"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 pos="4043363" algn="l"/>
              </a:tabLst>
              <a:defRPr>
                <a:solidFill>
                  <a:srgbClr val="000000"/>
                </a:solidFill>
                <a:latin typeface="Arial" charset="0"/>
                <a:ea typeface="DejaVu Sans" charset="0"/>
                <a:cs typeface="DejaVu Sans"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 pos="4043363" algn="l"/>
              </a:tabLst>
              <a:defRPr>
                <a:solidFill>
                  <a:srgbClr val="000000"/>
                </a:solidFill>
                <a:latin typeface="Arial" charset="0"/>
                <a:ea typeface="DejaVu Sans" charset="0"/>
                <a:cs typeface="DejaVu Sans"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 pos="4043363" algn="l"/>
              </a:tabLst>
              <a:defRPr>
                <a:solidFill>
                  <a:srgbClr val="000000"/>
                </a:solidFill>
                <a:latin typeface="Arial" charset="0"/>
                <a:ea typeface="DejaVu Sans" charset="0"/>
                <a:cs typeface="DejaVu Sans" charset="0"/>
              </a:defRPr>
            </a:lvl9pPr>
          </a:lstStyle>
          <a:p>
            <a:r>
              <a:rPr lang="en-US" altLang="x-none" sz="3413" dirty="0">
                <a:latin typeface="Gill Sans Light" charset="0"/>
                <a:ea typeface="Gill Sans Light" charset="0"/>
                <a:cs typeface="Gill Sans Light" charset="0"/>
              </a:rPr>
              <a:t>Force carrier: </a:t>
            </a:r>
          </a:p>
          <a:p>
            <a:r>
              <a:rPr lang="en-US" altLang="x-none" sz="3413" dirty="0">
                <a:latin typeface="Gill Sans Light" charset="0"/>
                <a:ea typeface="Gill Sans Light" charset="0"/>
                <a:cs typeface="Gill Sans Light" charset="0"/>
              </a:rPr>
              <a:t>              </a:t>
            </a:r>
            <a:r>
              <a:rPr lang="en-US" altLang="x-none" sz="2800" dirty="0">
                <a:latin typeface="Gill Sans Light" charset="0"/>
                <a:ea typeface="Gill Sans Light" charset="0"/>
                <a:cs typeface="Gill Sans Light" charset="0"/>
              </a:rPr>
              <a:t>photon (electrically neutral) </a:t>
            </a:r>
          </a:p>
        </p:txBody>
      </p:sp>
      <p:pic>
        <p:nvPicPr>
          <p:cNvPr id="23567" name="Picture 1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3486" y="2993814"/>
            <a:ext cx="1350151" cy="1792676"/>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23569" name="Text Box 17"/>
          <p:cNvSpPr txBox="1">
            <a:spLocks noChangeArrowheads="1"/>
          </p:cNvSpPr>
          <p:nvPr/>
        </p:nvSpPr>
        <p:spPr bwMode="auto">
          <a:xfrm>
            <a:off x="2201335" y="4352997"/>
            <a:ext cx="1411110" cy="53057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86758" rIns="128000" bIns="64000"/>
          <a:lstStyle>
            <a:lvl1pPr>
              <a:tabLst>
                <a:tab pos="449263" algn="l"/>
                <a:tab pos="898525" algn="l"/>
              </a:tabLst>
              <a:defRPr>
                <a:solidFill>
                  <a:srgbClr val="000000"/>
                </a:solidFill>
                <a:latin typeface="Arial" charset="0"/>
                <a:ea typeface="DejaVu Sans" charset="0"/>
                <a:cs typeface="DejaVu Sans" charset="0"/>
              </a:defRPr>
            </a:lvl1pPr>
            <a:lvl2pPr>
              <a:tabLst>
                <a:tab pos="449263" algn="l"/>
                <a:tab pos="898525" algn="l"/>
              </a:tabLst>
              <a:defRPr>
                <a:solidFill>
                  <a:srgbClr val="000000"/>
                </a:solidFill>
                <a:latin typeface="Arial" charset="0"/>
                <a:ea typeface="DejaVu Sans" charset="0"/>
                <a:cs typeface="DejaVu Sans" charset="0"/>
              </a:defRPr>
            </a:lvl2pPr>
            <a:lvl3pPr>
              <a:tabLst>
                <a:tab pos="449263" algn="l"/>
                <a:tab pos="898525" algn="l"/>
              </a:tabLst>
              <a:defRPr>
                <a:solidFill>
                  <a:srgbClr val="000000"/>
                </a:solidFill>
                <a:latin typeface="Arial" charset="0"/>
                <a:ea typeface="DejaVu Sans" charset="0"/>
                <a:cs typeface="DejaVu Sans" charset="0"/>
              </a:defRPr>
            </a:lvl3pPr>
            <a:lvl4pPr>
              <a:tabLst>
                <a:tab pos="449263" algn="l"/>
                <a:tab pos="898525" algn="l"/>
              </a:tabLst>
              <a:defRPr>
                <a:solidFill>
                  <a:srgbClr val="000000"/>
                </a:solidFill>
                <a:latin typeface="Arial" charset="0"/>
                <a:ea typeface="DejaVu Sans" charset="0"/>
                <a:cs typeface="DejaVu Sans" charset="0"/>
              </a:defRPr>
            </a:lvl4pPr>
            <a:lvl5pPr>
              <a:tabLst>
                <a:tab pos="449263" algn="l"/>
                <a:tab pos="898525" algn="l"/>
              </a:tabLst>
              <a:defRPr>
                <a:solidFill>
                  <a:srgbClr val="000000"/>
                </a:solidFill>
                <a:latin typeface="Arial" charset="0"/>
                <a:ea typeface="DejaVu Sans" charset="0"/>
                <a:cs typeface="DejaVu Sans"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Lst>
              <a:defRPr>
                <a:solidFill>
                  <a:srgbClr val="000000"/>
                </a:solidFill>
                <a:latin typeface="Arial" charset="0"/>
                <a:ea typeface="DejaVu Sans" charset="0"/>
                <a:cs typeface="DejaVu Sans"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Lst>
              <a:defRPr>
                <a:solidFill>
                  <a:srgbClr val="000000"/>
                </a:solidFill>
                <a:latin typeface="Arial" charset="0"/>
                <a:ea typeface="DejaVu Sans" charset="0"/>
                <a:cs typeface="DejaVu Sans"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Lst>
              <a:defRPr>
                <a:solidFill>
                  <a:srgbClr val="000000"/>
                </a:solidFill>
                <a:latin typeface="Arial" charset="0"/>
                <a:ea typeface="DejaVu Sans" charset="0"/>
                <a:cs typeface="DejaVu Sans"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Lst>
              <a:defRPr>
                <a:solidFill>
                  <a:srgbClr val="000000"/>
                </a:solidFill>
                <a:latin typeface="Arial" charset="0"/>
                <a:ea typeface="DejaVu Sans" charset="0"/>
                <a:cs typeface="DejaVu Sans" charset="0"/>
              </a:defRPr>
            </a:lvl9pPr>
          </a:lstStyle>
          <a:p>
            <a:r>
              <a:rPr lang="en-US" altLang="x-none" sz="3413" dirty="0">
                <a:latin typeface="Gill Sans Light" charset="0"/>
                <a:ea typeface="Gill Sans Light" charset="0"/>
                <a:cs typeface="Gill Sans Light" charset="0"/>
              </a:rPr>
              <a:t>positron</a:t>
            </a:r>
          </a:p>
        </p:txBody>
      </p:sp>
      <p:pic>
        <p:nvPicPr>
          <p:cNvPr id="23570" name="Picture 1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7058" y="5852161"/>
            <a:ext cx="2359378" cy="982134"/>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23571" name="Text Box 19"/>
          <p:cNvSpPr txBox="1">
            <a:spLocks noChangeArrowheads="1"/>
          </p:cNvSpPr>
          <p:nvPr/>
        </p:nvSpPr>
        <p:spPr bwMode="auto">
          <a:xfrm>
            <a:off x="358988" y="5068712"/>
            <a:ext cx="1774613" cy="53057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86758" rIns="128000" bIns="64000"/>
          <a:lstStyle>
            <a:lvl1pPr>
              <a:tabLst>
                <a:tab pos="449263" algn="l"/>
                <a:tab pos="898525" algn="l"/>
              </a:tabLst>
              <a:defRPr>
                <a:solidFill>
                  <a:srgbClr val="000000"/>
                </a:solidFill>
                <a:latin typeface="Arial" charset="0"/>
                <a:ea typeface="DejaVu Sans" charset="0"/>
                <a:cs typeface="DejaVu Sans" charset="0"/>
              </a:defRPr>
            </a:lvl1pPr>
            <a:lvl2pPr>
              <a:tabLst>
                <a:tab pos="449263" algn="l"/>
                <a:tab pos="898525" algn="l"/>
              </a:tabLst>
              <a:defRPr>
                <a:solidFill>
                  <a:srgbClr val="000000"/>
                </a:solidFill>
                <a:latin typeface="Arial" charset="0"/>
                <a:ea typeface="DejaVu Sans" charset="0"/>
                <a:cs typeface="DejaVu Sans" charset="0"/>
              </a:defRPr>
            </a:lvl2pPr>
            <a:lvl3pPr>
              <a:tabLst>
                <a:tab pos="449263" algn="l"/>
                <a:tab pos="898525" algn="l"/>
              </a:tabLst>
              <a:defRPr>
                <a:solidFill>
                  <a:srgbClr val="000000"/>
                </a:solidFill>
                <a:latin typeface="Arial" charset="0"/>
                <a:ea typeface="DejaVu Sans" charset="0"/>
                <a:cs typeface="DejaVu Sans" charset="0"/>
              </a:defRPr>
            </a:lvl3pPr>
            <a:lvl4pPr>
              <a:tabLst>
                <a:tab pos="449263" algn="l"/>
                <a:tab pos="898525" algn="l"/>
              </a:tabLst>
              <a:defRPr>
                <a:solidFill>
                  <a:srgbClr val="000000"/>
                </a:solidFill>
                <a:latin typeface="Arial" charset="0"/>
                <a:ea typeface="DejaVu Sans" charset="0"/>
                <a:cs typeface="DejaVu Sans" charset="0"/>
              </a:defRPr>
            </a:lvl4pPr>
            <a:lvl5pPr>
              <a:tabLst>
                <a:tab pos="449263" algn="l"/>
                <a:tab pos="898525" algn="l"/>
              </a:tabLst>
              <a:defRPr>
                <a:solidFill>
                  <a:srgbClr val="000000"/>
                </a:solidFill>
                <a:latin typeface="Arial" charset="0"/>
                <a:ea typeface="DejaVu Sans" charset="0"/>
                <a:cs typeface="DejaVu Sans"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Lst>
              <a:defRPr>
                <a:solidFill>
                  <a:srgbClr val="000000"/>
                </a:solidFill>
                <a:latin typeface="Arial" charset="0"/>
                <a:ea typeface="DejaVu Sans" charset="0"/>
                <a:cs typeface="DejaVu Sans"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Lst>
              <a:defRPr>
                <a:solidFill>
                  <a:srgbClr val="000000"/>
                </a:solidFill>
                <a:latin typeface="Arial" charset="0"/>
                <a:ea typeface="DejaVu Sans" charset="0"/>
                <a:cs typeface="DejaVu Sans"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Lst>
              <a:defRPr>
                <a:solidFill>
                  <a:srgbClr val="000000"/>
                </a:solidFill>
                <a:latin typeface="Arial" charset="0"/>
                <a:ea typeface="DejaVu Sans" charset="0"/>
                <a:cs typeface="DejaVu Sans"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Lst>
              <a:defRPr>
                <a:solidFill>
                  <a:srgbClr val="000000"/>
                </a:solidFill>
                <a:latin typeface="Arial" charset="0"/>
                <a:ea typeface="DejaVu Sans" charset="0"/>
                <a:cs typeface="DejaVu Sans" charset="0"/>
              </a:defRPr>
            </a:lvl9pPr>
          </a:lstStyle>
          <a:p>
            <a:r>
              <a:rPr lang="en-US" altLang="x-none" sz="3413" dirty="0">
                <a:latin typeface="Gill Sans Light" charset="0"/>
                <a:ea typeface="Gill Sans Light" charset="0"/>
                <a:cs typeface="Gill Sans Light" charset="0"/>
              </a:rPr>
              <a:t>Interaction</a:t>
            </a:r>
          </a:p>
        </p:txBody>
      </p:sp>
      <p:pic>
        <p:nvPicPr>
          <p:cNvPr id="23572" name="Picture 2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47343" y="5046135"/>
            <a:ext cx="1413369" cy="63443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23573" name="Picture 2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49601" y="5989886"/>
            <a:ext cx="1151467" cy="148561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23574" name="Text Box 22"/>
          <p:cNvSpPr txBox="1">
            <a:spLocks noChangeArrowheads="1"/>
          </p:cNvSpPr>
          <p:nvPr/>
        </p:nvSpPr>
        <p:spPr bwMode="auto">
          <a:xfrm>
            <a:off x="871502" y="7606454"/>
            <a:ext cx="5499947" cy="49445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tIns="87782"/>
          <a:lstStyle>
            <a:lvl1pPr>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1pPr>
            <a:lvl2pPr>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2pPr>
            <a:lvl3pPr>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3pPr>
            <a:lvl4pPr>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4pPr>
            <a:lvl5pPr>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9pPr>
          </a:lstStyle>
          <a:p>
            <a:pPr hangingPunct="1"/>
            <a:r>
              <a:rPr lang="en-US" altLang="x-none" sz="2800" dirty="0">
                <a:solidFill>
                  <a:srgbClr val="C00000"/>
                </a:solidFill>
                <a:latin typeface="Gill Sans Light" charset="0"/>
                <a:ea typeface="Gill Sans Light" charset="0"/>
                <a:cs typeface="Gill Sans Light" charset="0"/>
              </a:rPr>
              <a:t>Richard Feynman, Nobel Prize 1965</a:t>
            </a:r>
          </a:p>
        </p:txBody>
      </p:sp>
      <p:sp>
        <p:nvSpPr>
          <p:cNvPr id="23575" name="Text Box 23"/>
          <p:cNvSpPr txBox="1">
            <a:spLocks noChangeArrowheads="1"/>
          </p:cNvSpPr>
          <p:nvPr/>
        </p:nvSpPr>
        <p:spPr bwMode="auto">
          <a:xfrm>
            <a:off x="1743005" y="8028658"/>
            <a:ext cx="4023359" cy="11559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64000" rIns="128000" bIns="64000"/>
          <a:lstStyle>
            <a:lvl1pPr>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1pPr>
            <a:lvl2pPr>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2pPr>
            <a:lvl3pPr>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3pPr>
            <a:lvl4pPr>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4pPr>
            <a:lvl5pPr>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9pPr>
          </a:lstStyle>
          <a:p>
            <a:pPr>
              <a:lnSpc>
                <a:spcPct val="132000"/>
              </a:lnSpc>
            </a:pPr>
            <a:r>
              <a:rPr lang="en-US" altLang="x-none" sz="2133" b="1" i="1" dirty="0">
                <a:latin typeface="URW Chancery L" charset="0"/>
              </a:rPr>
              <a:t>“</a:t>
            </a:r>
            <a:r>
              <a:rPr lang="en-US" altLang="x-none" sz="2276" b="1" i="1" dirty="0">
                <a:latin typeface="URW Chancery L" charset="0"/>
              </a:rPr>
              <a:t>for ... fundamental work in </a:t>
            </a:r>
          </a:p>
          <a:p>
            <a:pPr>
              <a:lnSpc>
                <a:spcPct val="132000"/>
              </a:lnSpc>
            </a:pPr>
            <a:r>
              <a:rPr lang="en-US" altLang="x-none" sz="2276" b="1" i="1" dirty="0">
                <a:solidFill>
                  <a:srgbClr val="C5000B"/>
                </a:solidFill>
                <a:latin typeface="URW Chancery L" charset="0"/>
              </a:rPr>
              <a:t>quantum electrodynamics</a:t>
            </a:r>
            <a:r>
              <a:rPr lang="en-US" altLang="x-none" sz="2276" b="1" i="1" dirty="0">
                <a:latin typeface="URW Chancery L" charset="0"/>
              </a:rPr>
              <a:t>"</a:t>
            </a:r>
          </a:p>
          <a:p>
            <a:pPr>
              <a:lnSpc>
                <a:spcPct val="132000"/>
              </a:lnSpc>
            </a:pPr>
            <a:r>
              <a:rPr lang="en-US" altLang="x-none" sz="2133" b="1" i="1" dirty="0">
                <a:latin typeface="URW Chancery L" charset="0"/>
              </a:rPr>
              <a:t> </a:t>
            </a:r>
          </a:p>
        </p:txBody>
      </p:sp>
      <p:pic>
        <p:nvPicPr>
          <p:cNvPr id="23576" name="Picture 2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43504" y="5786685"/>
            <a:ext cx="598310" cy="59379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23584" name="Text Box 32"/>
          <p:cNvSpPr txBox="1">
            <a:spLocks noChangeArrowheads="1"/>
          </p:cNvSpPr>
          <p:nvPr/>
        </p:nvSpPr>
        <p:spPr bwMode="auto">
          <a:xfrm>
            <a:off x="2201335" y="3635023"/>
            <a:ext cx="1411110" cy="53057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86758" rIns="128000" bIns="64000"/>
          <a:lstStyle>
            <a:lvl1pPr>
              <a:tabLst>
                <a:tab pos="449263" algn="l"/>
                <a:tab pos="898525" algn="l"/>
              </a:tabLst>
              <a:defRPr>
                <a:solidFill>
                  <a:srgbClr val="000000"/>
                </a:solidFill>
                <a:latin typeface="Arial" charset="0"/>
                <a:ea typeface="DejaVu Sans" charset="0"/>
                <a:cs typeface="DejaVu Sans" charset="0"/>
              </a:defRPr>
            </a:lvl1pPr>
            <a:lvl2pPr>
              <a:tabLst>
                <a:tab pos="449263" algn="l"/>
                <a:tab pos="898525" algn="l"/>
              </a:tabLst>
              <a:defRPr>
                <a:solidFill>
                  <a:srgbClr val="000000"/>
                </a:solidFill>
                <a:latin typeface="Arial" charset="0"/>
                <a:ea typeface="DejaVu Sans" charset="0"/>
                <a:cs typeface="DejaVu Sans" charset="0"/>
              </a:defRPr>
            </a:lvl2pPr>
            <a:lvl3pPr>
              <a:tabLst>
                <a:tab pos="449263" algn="l"/>
                <a:tab pos="898525" algn="l"/>
              </a:tabLst>
              <a:defRPr>
                <a:solidFill>
                  <a:srgbClr val="000000"/>
                </a:solidFill>
                <a:latin typeface="Arial" charset="0"/>
                <a:ea typeface="DejaVu Sans" charset="0"/>
                <a:cs typeface="DejaVu Sans" charset="0"/>
              </a:defRPr>
            </a:lvl3pPr>
            <a:lvl4pPr>
              <a:tabLst>
                <a:tab pos="449263" algn="l"/>
                <a:tab pos="898525" algn="l"/>
              </a:tabLst>
              <a:defRPr>
                <a:solidFill>
                  <a:srgbClr val="000000"/>
                </a:solidFill>
                <a:latin typeface="Arial" charset="0"/>
                <a:ea typeface="DejaVu Sans" charset="0"/>
                <a:cs typeface="DejaVu Sans" charset="0"/>
              </a:defRPr>
            </a:lvl4pPr>
            <a:lvl5pPr>
              <a:tabLst>
                <a:tab pos="449263" algn="l"/>
                <a:tab pos="898525" algn="l"/>
              </a:tabLst>
              <a:defRPr>
                <a:solidFill>
                  <a:srgbClr val="000000"/>
                </a:solidFill>
                <a:latin typeface="Arial" charset="0"/>
                <a:ea typeface="DejaVu Sans" charset="0"/>
                <a:cs typeface="DejaVu Sans"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Lst>
              <a:defRPr>
                <a:solidFill>
                  <a:srgbClr val="000000"/>
                </a:solidFill>
                <a:latin typeface="Arial" charset="0"/>
                <a:ea typeface="DejaVu Sans" charset="0"/>
                <a:cs typeface="DejaVu Sans"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Lst>
              <a:defRPr>
                <a:solidFill>
                  <a:srgbClr val="000000"/>
                </a:solidFill>
                <a:latin typeface="Arial" charset="0"/>
                <a:ea typeface="DejaVu Sans" charset="0"/>
                <a:cs typeface="DejaVu Sans"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Lst>
              <a:defRPr>
                <a:solidFill>
                  <a:srgbClr val="000000"/>
                </a:solidFill>
                <a:latin typeface="Arial" charset="0"/>
                <a:ea typeface="DejaVu Sans" charset="0"/>
                <a:cs typeface="DejaVu Sans"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Lst>
              <a:defRPr>
                <a:solidFill>
                  <a:srgbClr val="000000"/>
                </a:solidFill>
                <a:latin typeface="Arial" charset="0"/>
                <a:ea typeface="DejaVu Sans" charset="0"/>
                <a:cs typeface="DejaVu Sans" charset="0"/>
              </a:defRPr>
            </a:lvl9pPr>
          </a:lstStyle>
          <a:p>
            <a:r>
              <a:rPr lang="en-US" altLang="x-none" sz="3413" dirty="0">
                <a:latin typeface="Gill Sans Light" charset="0"/>
                <a:ea typeface="Gill Sans Light" charset="0"/>
                <a:cs typeface="Gill Sans Light" charset="0"/>
              </a:rPr>
              <a:t>electron</a:t>
            </a:r>
          </a:p>
        </p:txBody>
      </p:sp>
    </p:spTree>
    <p:extLst>
      <p:ext uri="{BB962C8B-B14F-4D97-AF65-F5344CB8AC3E}">
        <p14:creationId xmlns:p14="http://schemas.microsoft.com/office/powerpoint/2010/main" val="852492326"/>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a:themeElements>
    <a:clrScheme name="Office">
      <a:dk1>
        <a:srgbClr val="000000"/>
      </a:dk1>
      <a:lt1>
        <a:srgbClr val="FFFFFF"/>
      </a:lt1>
      <a:dk2>
        <a:srgbClr val="A7A7A7"/>
      </a:dk2>
      <a:lt2>
        <a:srgbClr val="535353"/>
      </a:lt2>
      <a:accent1>
        <a:srgbClr val="00CC99"/>
      </a:accent1>
      <a:accent2>
        <a:srgbClr val="3333CC"/>
      </a:accent2>
      <a:accent3>
        <a:srgbClr val="9BBB59"/>
      </a:accent3>
      <a:accent4>
        <a:srgbClr val="8064A2"/>
      </a:accent4>
      <a:accent5>
        <a:srgbClr val="4BACC6"/>
      </a:accent5>
      <a:accent6>
        <a:srgbClr val="F79646"/>
      </a:accent6>
      <a:hlink>
        <a:srgbClr val="0000FF"/>
      </a:hlink>
      <a:folHlink>
        <a:srgbClr val="FF00FF"/>
      </a:folHlink>
    </a:clrScheme>
    <a:fontScheme name="Office">
      <a:majorFont>
        <a:latin typeface="Helvetica"/>
        <a:ea typeface="Helvetica"/>
        <a:cs typeface="Helvetica"/>
      </a:majorFont>
      <a:minorFont>
        <a:latin typeface="Times New Roman"/>
        <a:ea typeface="Times New Roman"/>
        <a:cs typeface="Times New Roma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9" tIns="45719" rIns="45719" bIns="45719" numCol="1" spcCol="38100" rtlCol="0" anchor="t">
        <a:spAutoFit/>
      </a:bodyPr>
      <a:lstStyle>
        <a:defPPr marL="0" marR="0" indent="0" algn="l" defTabSz="457200" rtl="0" fontAlgn="auto" latinLnBrk="0" hangingPunct="0">
          <a:lnSpc>
            <a:spcPct val="93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Times New Roman"/>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just" defTabSz="457200" rtl="0" fontAlgn="auto" latinLnBrk="0" hangingPunct="0">
          <a:lnSpc>
            <a:spcPct val="83000"/>
          </a:lnSpc>
          <a:spcBef>
            <a:spcPts val="0"/>
          </a:spcBef>
          <a:spcAft>
            <a:spcPts val="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 pos="12344400" algn="l"/>
          </a:tabLst>
          <a:defRPr kumimoji="0" sz="2400" b="0" i="0" u="none" strike="noStrike" cap="none" spc="0" normalizeH="0" baseline="0">
            <a:ln>
              <a:noFill/>
            </a:ln>
            <a:solidFill>
              <a:srgbClr val="000000"/>
            </a:solidFill>
            <a:effectLst/>
            <a:uFillTx/>
            <a:latin typeface="Gill Sans Light"/>
            <a:ea typeface="Gill Sans Light"/>
            <a:cs typeface="Gill Sans Light"/>
            <a:sym typeface="Gill Sans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Office">
  <a:themeElements>
    <a:clrScheme name="Office">
      <a:dk1>
        <a:srgbClr val="000000"/>
      </a:dk1>
      <a:lt1>
        <a:srgbClr val="FFFFFF"/>
      </a:lt1>
      <a:dk2>
        <a:srgbClr val="A7A7A7"/>
      </a:dk2>
      <a:lt2>
        <a:srgbClr val="535353"/>
      </a:lt2>
      <a:accent1>
        <a:srgbClr val="00CC99"/>
      </a:accent1>
      <a:accent2>
        <a:srgbClr val="3333CC"/>
      </a:accent2>
      <a:accent3>
        <a:srgbClr val="9BBB59"/>
      </a:accent3>
      <a:accent4>
        <a:srgbClr val="8064A2"/>
      </a:accent4>
      <a:accent5>
        <a:srgbClr val="4BACC6"/>
      </a:accent5>
      <a:accent6>
        <a:srgbClr val="F79646"/>
      </a:accent6>
      <a:hlink>
        <a:srgbClr val="0000FF"/>
      </a:hlink>
      <a:folHlink>
        <a:srgbClr val="FF00FF"/>
      </a:folHlink>
    </a:clrScheme>
    <a:fontScheme name="Office">
      <a:majorFont>
        <a:latin typeface="Helvetica"/>
        <a:ea typeface="Helvetica"/>
        <a:cs typeface="Helvetica"/>
      </a:majorFont>
      <a:minorFont>
        <a:latin typeface="Times New Roman"/>
        <a:ea typeface="Times New Roman"/>
        <a:cs typeface="Times New Roma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9" tIns="45719" rIns="45719" bIns="45719" numCol="1" spcCol="38100" rtlCol="0" anchor="t">
        <a:spAutoFit/>
      </a:bodyPr>
      <a:lstStyle>
        <a:defPPr marL="0" marR="0" indent="0" algn="l" defTabSz="457200" rtl="0" fontAlgn="auto" latinLnBrk="0" hangingPunct="0">
          <a:lnSpc>
            <a:spcPct val="93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Times New Roman"/>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just" defTabSz="457200" rtl="0" fontAlgn="auto" latinLnBrk="0" hangingPunct="0">
          <a:lnSpc>
            <a:spcPct val="83000"/>
          </a:lnSpc>
          <a:spcBef>
            <a:spcPts val="0"/>
          </a:spcBef>
          <a:spcAft>
            <a:spcPts val="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 pos="12344400" algn="l"/>
          </a:tabLst>
          <a:defRPr kumimoji="0" sz="2400" b="0" i="0" u="none" strike="noStrike" cap="none" spc="0" normalizeH="0" baseline="0">
            <a:ln>
              <a:noFill/>
            </a:ln>
            <a:solidFill>
              <a:srgbClr val="000000"/>
            </a:solidFill>
            <a:effectLst/>
            <a:uFillTx/>
            <a:latin typeface="Gill Sans Light"/>
            <a:ea typeface="Gill Sans Light"/>
            <a:cs typeface="Gill Sans Light"/>
            <a:sym typeface="Gill Sans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8855</TotalTime>
  <Words>2417</Words>
  <Application>Microsoft Macintosh PowerPoint</Application>
  <PresentationFormat>Custom</PresentationFormat>
  <Paragraphs>616</Paragraphs>
  <Slides>62</Slides>
  <Notes>45</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62</vt:i4>
      </vt:variant>
    </vt:vector>
  </HeadingPairs>
  <TitlesOfParts>
    <vt:vector size="75" baseType="lpstr">
      <vt:lpstr>Arial</vt:lpstr>
      <vt:lpstr>Calibri</vt:lpstr>
      <vt:lpstr>Cambria Math</vt:lpstr>
      <vt:lpstr>Garamond</vt:lpstr>
      <vt:lpstr>Gill Sans</vt:lpstr>
      <vt:lpstr>Gill Sans Light</vt:lpstr>
      <vt:lpstr>Gill Sans SemiBold</vt:lpstr>
      <vt:lpstr>Helvetica Neue Medium</vt:lpstr>
      <vt:lpstr>Optima</vt:lpstr>
      <vt:lpstr>Times New Roman</vt:lpstr>
      <vt:lpstr>URW Chancery L</vt:lpstr>
      <vt:lpstr>Wingdings</vt:lpstr>
      <vt:lpstr>Office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Asymptotic freedom</vt:lpstr>
      <vt:lpstr>PowerPoint Presentation</vt:lpstr>
      <vt:lpstr>Scattering as the method of study</vt:lpstr>
      <vt:lpstr>Electron Scattering</vt:lpstr>
      <vt:lpstr>Electron Scattering</vt:lpstr>
      <vt:lpstr>Electron Scattering: interpretation</vt:lpstr>
      <vt:lpstr>Electron Scattering: interpretation</vt:lpstr>
      <vt:lpstr>Electron Scattering: interpretation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Factorization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Success of QCD factorization</vt:lpstr>
      <vt:lpstr>Success of QCD factorization</vt:lpstr>
      <vt:lpstr>Success of QCD factorization</vt:lpstr>
      <vt:lpstr>Success of QCD factorization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We are in a good company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Prokudin, Alexey</cp:lastModifiedBy>
  <cp:revision>79</cp:revision>
  <cp:lastPrinted>2018-06-26T14:31:08Z</cp:lastPrinted>
  <dcterms:modified xsi:type="dcterms:W3CDTF">2022-06-13T09:16:07Z</dcterms:modified>
</cp:coreProperties>
</file>